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16" r:id="rId3"/>
    <p:sldId id="303" r:id="rId4"/>
    <p:sldId id="304" r:id="rId5"/>
    <p:sldId id="305" r:id="rId6"/>
    <p:sldId id="306" r:id="rId7"/>
    <p:sldId id="317" r:id="rId8"/>
    <p:sldId id="318" r:id="rId9"/>
    <p:sldId id="319" r:id="rId10"/>
    <p:sldId id="320" r:id="rId11"/>
    <p:sldId id="297" r:id="rId12"/>
    <p:sldId id="298" r:id="rId13"/>
    <p:sldId id="299" r:id="rId14"/>
    <p:sldId id="30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4638D-45DB-8B9C-EBC6-70BC32EE5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86526-21E1-E846-A0F2-ABEDB8B8F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B51D9-AF63-1919-E74F-827B11976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09F1F-2726-1C2E-5B60-88045F83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B56FE-AD8D-935A-E8A6-BB017BF3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3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DBCCC-1C5D-85C1-DDD3-2D4E50841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04FFD-DCD4-E1E5-3A62-1E81D55CF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F37E-06C8-AE02-F28A-FFFC10C7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3CBAA-488B-A2A0-1B51-6BFFF9CE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75C68-B538-B93C-1018-138A3806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7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499E4B-8A5B-05B5-BF12-09B48377C5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637D4-152C-6480-99C3-75B59F3A8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5C550-8054-F0A5-D7D4-F48E06A76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16F9A-BF39-CCAC-FF02-87A725778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720AE-D825-BE40-4C01-946AF6D3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7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282EC-AE82-B82D-89BD-7AC9BA47E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DE2C4-DEE7-4166-EFB2-EDB794411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B6BAE-C450-F30B-197A-1F5C60C3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16E29-357F-BE2E-5685-4DEBCBC7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3DEBF-39CD-9C67-9CDE-55911F3FE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7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8FA5B-DF9C-6227-3CC2-20D24BBF5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636C8-E961-622F-F30D-5E61EB699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069D3-2B48-FDEA-24B1-652A512F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61FCB-CAF7-3E0B-5CCC-C466F8CC9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7F482-21E2-FC3B-3855-1695F7F4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0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AB23-E5D1-33AB-D586-8361F82C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5BB9-531F-A1F7-ED04-85CA3A8E7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0A16F-C392-4E93-3874-CDC93697F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9BE05-E07A-4692-1625-380304C8C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775C2-2D29-F0A6-2919-086F4AD0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98EC2-21B4-4294-22CF-959123FDC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5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03628-E81D-30FB-C6B2-7E217B496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CDCB0-82D4-4FF9-AEA0-BA8A46933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30961-E803-2B54-3905-30C953843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5AC2A5-72B8-035B-6002-E64A21353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D43AF6-3348-28E4-1AD1-B916C8D452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0ABB28-2194-CDBD-501C-AA6780D1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A3122-5040-0178-31FB-E71C30C0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E0BEF-7468-3D05-3AF7-6ED5C4AA5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4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AD9B6-6499-0C04-604C-959D324CF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96C624-BF08-98DE-DE1D-435EA3E48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ACE61-C8CE-A9F1-A3A9-5C59FAAC8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253B5-A60A-96B5-4C8F-5ECF2BED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74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B8A578-66F1-6BB2-9F75-04D55BF04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B5D9D-5BB7-22EC-A219-C8B1E0478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267F8-7427-C31A-5443-B5721FE9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1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5FFD6-124C-B218-F13B-01560B31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CA3C7-B226-C882-C77B-53F9A415B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C172F-987E-B670-D06E-E2C723A4F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B46078-AB09-FBF8-7A96-405C69318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C79F0-12CA-344C-DAF1-B37F11F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7D100-2C7D-80D6-B36A-9E2229379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0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78FA3-B190-B1BD-9AE2-D33E48709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CD211-6B56-6EBA-1C6D-4980CAC8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0E156-E892-36D8-A61A-B5228BD0A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2DE0C-F077-F8A3-DB15-861A62AA9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9B269-CAB0-4A0D-D958-C592D5EF0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E057D-B0E0-3C93-5AD3-2809AC799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2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EB693F-91D7-3832-022E-1FA8DEB6E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31645-5BD2-B83E-3502-85B72F870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D8786-E392-4DC4-1C41-216C5A2A01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6C552-4B12-4329-A1F9-02DDD9EF090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96D29-8747-6B98-614F-E71778FDC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AD383-10F0-8497-BF82-0D3280636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3F47E-C9A2-401D-AB39-64ED14487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5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EBBFB2-193A-43BD-9274-2A2C5BD66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750574"/>
              </p:ext>
            </p:extLst>
          </p:nvPr>
        </p:nvGraphicFramePr>
        <p:xfrm>
          <a:off x="116305" y="239647"/>
          <a:ext cx="11959389" cy="623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61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18730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205386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2413270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75346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666348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39229">
                <a:tc gridSpan="6">
                  <a:txBody>
                    <a:bodyPr/>
                    <a:lstStyle/>
                    <a:p>
                      <a:r>
                        <a:rPr lang="en-US" sz="2800" dirty="0"/>
                        <a:t>Menu A&amp;C: Breakfast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635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Biscuit &amp; Gravy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</a:t>
                      </a:r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Apricot Halves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072331">
                <a:tc>
                  <a:txBody>
                    <a:bodyPr/>
                    <a:lstStyle/>
                    <a:p>
                      <a:r>
                        <a:rPr lang="en-US" sz="14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Turkey Sausage Patty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Hash Brown Patty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Pears</a:t>
                      </a:r>
                    </a:p>
                    <a:p>
                      <a:pPr algn="l"/>
                      <a:r>
                        <a:rPr lang="en-US" sz="1400" b="0" i="0" dirty="0"/>
                        <a:t>1/4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199071"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Bagel &amp; Strawberry Cream Cheese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Pineapple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767456"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Turkey Sausage Link</a:t>
                      </a:r>
                    </a:p>
                    <a:p>
                      <a:pPr algn="l"/>
                      <a:r>
                        <a:rPr lang="en-US" sz="1400" b="0" i="0" dirty="0"/>
                        <a:t>2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Breakfast Cubes</a:t>
                      </a:r>
                    </a:p>
                    <a:p>
                      <a:pPr algn="l"/>
                      <a:r>
                        <a:rPr lang="en-US" sz="1400" b="0" i="0" dirty="0"/>
                        <a:t>½ cup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WG Reduced Sugar Cereal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054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EBBFB2-193A-43BD-9274-2A2C5BD66483}"/>
              </a:ext>
            </a:extLst>
          </p:cNvPr>
          <p:cNvGraphicFramePr>
            <a:graphicFrameLocks noGrp="1"/>
          </p:cNvGraphicFramePr>
          <p:nvPr/>
        </p:nvGraphicFramePr>
        <p:xfrm>
          <a:off x="96253" y="102487"/>
          <a:ext cx="11959389" cy="634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61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18730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205386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2413270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75346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666348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39229">
                <a:tc gridSpan="6">
                  <a:txBody>
                    <a:bodyPr/>
                    <a:lstStyle/>
                    <a:p>
                      <a:r>
                        <a:rPr lang="en-US" sz="2800" dirty="0"/>
                        <a:t>Menu D: Snack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635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Colby Jack Sticks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Apple Slices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1/2 cup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363397">
                <a:tc>
                  <a:txBody>
                    <a:bodyPr/>
                    <a:lstStyle/>
                    <a:p>
                      <a:r>
                        <a:rPr lang="en-US" sz="14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Diced Turkey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½ oz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WG Pretzels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063281"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Cheddar Cheese Cubes</a:t>
                      </a:r>
                    </a:p>
                    <a:p>
                      <a:pPr algn="l"/>
                      <a:r>
                        <a:rPr lang="en-US" sz="1400" b="0" i="0" dirty="0"/>
                        <a:t>½ oz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Peaches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1/2 cup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727145"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Yogurt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400" b="0" i="0" dirty="0"/>
                        <a:t>¼ cup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Goldfish Grahams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Cheese Cup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Tortilla Chips</a:t>
                      </a:r>
                    </a:p>
                    <a:p>
                      <a:pPr algn="l"/>
                      <a:r>
                        <a:rPr lang="en-US" sz="1400" b="0" i="0" dirty="0"/>
                        <a:t>About 11 chips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63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A763F-77A2-E1BA-CA46-702B9D1D0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615851-EBE0-5D32-6D67-E4869BDD4998}"/>
              </a:ext>
            </a:extLst>
          </p:cNvPr>
          <p:cNvGraphicFramePr>
            <a:graphicFrameLocks noGrp="1"/>
          </p:cNvGraphicFramePr>
          <p:nvPr/>
        </p:nvGraphicFramePr>
        <p:xfrm>
          <a:off x="144379" y="92222"/>
          <a:ext cx="11941999" cy="6516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83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628873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1865301">
                  <a:extLst>
                    <a:ext uri="{9D8B030D-6E8A-4147-A177-3AD203B41FA5}">
                      <a16:colId xmlns:a16="http://schemas.microsoft.com/office/drawing/2014/main" val="936557528"/>
                    </a:ext>
                  </a:extLst>
                </a:gridCol>
                <a:gridCol w="1998482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483402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2843826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815533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Adult Daycare Menu A: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2887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99686">
                <a:tc>
                  <a:txBody>
                    <a:bodyPr/>
                    <a:lstStyle/>
                    <a:p>
                      <a:r>
                        <a:rPr lang="en-US" sz="16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Chicken Breast Sandwich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WG Bun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  <a:p>
                      <a:pPr algn="ctr"/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Green Beans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perf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Pineapple</a:t>
                      </a:r>
                    </a:p>
                    <a:p>
                      <a:pPr algn="ctr"/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Honey Mustard</a:t>
                      </a:r>
                    </a:p>
                    <a:p>
                      <a:pPr algn="ctr"/>
                      <a:r>
                        <a:rPr lang="en-US" sz="1400" b="0" i="0" dirty="0"/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844195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Chicken Fajita Taco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Tortilla</a:t>
                      </a:r>
                    </a:p>
                    <a:p>
                      <a:pPr algn="ctr"/>
                      <a:r>
                        <a:rPr lang="en-US" sz="1400" b="0" i="0" dirty="0"/>
                        <a:t>2 each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Fresh Orange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Taco Sauce</a:t>
                      </a:r>
                    </a:p>
                    <a:p>
                      <a:pPr algn="ctr"/>
                      <a:r>
                        <a:rPr lang="en-US" sz="1400" b="0" i="0" dirty="0"/>
                        <a:t>Pico de Gallo .5oz</a:t>
                      </a:r>
                    </a:p>
                    <a:p>
                      <a:pPr algn="ctr"/>
                      <a:r>
                        <a:rPr lang="en-US" sz="1400" b="0" i="0" dirty="0"/>
                        <a:t>Shredded Cheese .5oz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926751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Barbecue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Chicken Breast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Roll</a:t>
                      </a:r>
                    </a:p>
                    <a:p>
                      <a:pPr algn="ctr"/>
                      <a:r>
                        <a:rPr lang="en-US" sz="1400" b="0" i="0" dirty="0"/>
                        <a:t>2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EGGS, </a:t>
                      </a: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GLUTEN, SESAME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Steamed Carrots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4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Pears</a:t>
                      </a:r>
                    </a:p>
                    <a:p>
                      <a:pPr algn="ctr"/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BBQ Sauce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816617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Philly Cheesesteak Pasta</a:t>
                      </a:r>
                    </a:p>
                    <a:p>
                      <a:pPr algn="ctr"/>
                      <a:r>
                        <a:rPr lang="en-US" sz="1400" b="0" i="0" dirty="0"/>
                        <a:t>6oz weight</a:t>
                      </a:r>
                    </a:p>
                    <a:p>
                      <a:pPr algn="ctr"/>
                      <a:r>
                        <a:rPr lang="en-US" sz="1400" b="0" i="0" dirty="0"/>
                        <a:t>4oz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WG Breadstick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2 each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Raw Cucumbers w/ 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Oranges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Mozzarella .5oz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1157584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Cheeseburger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Burger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Potato Wedges</a:t>
                      </a:r>
                    </a:p>
                    <a:p>
                      <a:pPr algn="ctr"/>
                      <a:r>
                        <a:rPr lang="en-US" sz="1400" b="0" i="0" dirty="0"/>
                        <a:t>2.5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Ketchup x2</a:t>
                      </a:r>
                    </a:p>
                    <a:p>
                      <a:pPr algn="ctr"/>
                      <a:r>
                        <a:rPr lang="en-US" sz="1400" b="0" i="0" dirty="0"/>
                        <a:t>Mayo &amp; Mustard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Pickles .5oz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American Cheese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04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4FAA3-53C2-2D3F-4793-F85E31A6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CEA30BE-D15F-0508-9476-624411C25C92}"/>
              </a:ext>
            </a:extLst>
          </p:cNvPr>
          <p:cNvGraphicFramePr>
            <a:graphicFrameLocks noGrp="1"/>
          </p:cNvGraphicFramePr>
          <p:nvPr/>
        </p:nvGraphicFramePr>
        <p:xfrm>
          <a:off x="111806" y="98380"/>
          <a:ext cx="11974569" cy="647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059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239846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017336">
                  <a:extLst>
                    <a:ext uri="{9D8B030D-6E8A-4147-A177-3AD203B41FA5}">
                      <a16:colId xmlns:a16="http://schemas.microsoft.com/office/drawing/2014/main" val="2064303001"/>
                    </a:ext>
                  </a:extLst>
                </a:gridCol>
                <a:gridCol w="2334737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709362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2752949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1014481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Adult Daycare Menu B: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5127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1022125">
                <a:tc>
                  <a:txBody>
                    <a:bodyPr/>
                    <a:lstStyle/>
                    <a:p>
                      <a:r>
                        <a:rPr lang="en-US" sz="16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Chicken Tenders &amp; Waffle</a:t>
                      </a:r>
                    </a:p>
                    <a:p>
                      <a:pPr algn="ctr"/>
                      <a:r>
                        <a:rPr lang="en-US" sz="1400" b="0" i="0" dirty="0"/>
                        <a:t>2 tenders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Waffle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DAIRY, EGG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California Blend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perf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Pears</a:t>
                      </a:r>
                    </a:p>
                    <a:p>
                      <a:pPr algn="ctr"/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012759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WG Birria Beef and Cheese Pockets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2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DAIRY</a:t>
                      </a:r>
                      <a:endParaRPr lang="en-US" sz="1400" b="0" i="0" u="none" strike="noStrike" noProof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Fresh Orange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Sour Cream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757113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Jerk Seasoned Chicken Breast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Yellow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7oz weight</a:t>
                      </a:r>
                    </a:p>
                    <a:p>
                      <a:pPr algn="ctr"/>
                      <a:r>
                        <a:rPr lang="en-US" sz="1400" b="0" i="0" dirty="0"/>
                        <a:t>8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Raw Cucumbers w/ 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Pineapple</a:t>
                      </a:r>
                    </a:p>
                    <a:p>
                      <a:pPr algn="ctr"/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Mango Salsa .5oz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957657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Chicken Patty Sandwich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Potato Wedges</a:t>
                      </a:r>
                    </a:p>
                    <a:p>
                      <a:pPr algn="ctr"/>
                      <a:r>
                        <a:rPr lang="en-US" sz="1400" b="0" i="0" dirty="0"/>
                        <a:t>2.5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Oranges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Ketchup x2 </a:t>
                      </a:r>
                    </a:p>
                    <a:p>
                      <a:pPr algn="ctr"/>
                      <a:r>
                        <a:rPr lang="en-US" sz="1400" b="0" i="0" dirty="0"/>
                        <a:t>Mustard</a:t>
                      </a:r>
                    </a:p>
                    <a:p>
                      <a:pPr algn="ctr"/>
                      <a:r>
                        <a:rPr lang="en-US" sz="1400" b="0" i="0" dirty="0"/>
                        <a:t>Mayo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1012759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Turkey Pot Pie Pasta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4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GLUTEN, </a:t>
                      </a: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WG Breadstick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2 each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DAIRY,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Peas &amp; Carrots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3A273395-047F-ED1D-38F1-60C166E714EF}"/>
              </a:ext>
            </a:extLst>
          </p:cNvPr>
          <p:cNvSpPr/>
          <p:nvPr/>
        </p:nvSpPr>
        <p:spPr>
          <a:xfrm rot="10800000">
            <a:off x="3547872" y="2962656"/>
            <a:ext cx="1124712" cy="40233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69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85C53-3F04-BA88-70FC-959C9F4D9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B2DA35-1ABB-4A11-49F0-3E212C897CF9}"/>
              </a:ext>
            </a:extLst>
          </p:cNvPr>
          <p:cNvGraphicFramePr>
            <a:graphicFrameLocks noGrp="1"/>
          </p:cNvGraphicFramePr>
          <p:nvPr/>
        </p:nvGraphicFramePr>
        <p:xfrm>
          <a:off x="128454" y="80223"/>
          <a:ext cx="11935091" cy="658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567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180305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1668545">
                  <a:extLst>
                    <a:ext uri="{9D8B030D-6E8A-4147-A177-3AD203B41FA5}">
                      <a16:colId xmlns:a16="http://schemas.microsoft.com/office/drawing/2014/main" val="3962572267"/>
                    </a:ext>
                  </a:extLst>
                </a:gridCol>
                <a:gridCol w="2815409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728216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3013017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05236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Adult Daycare Menu C: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4837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27051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Chicken Patty Parm Sandwich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Italian Blend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Fresh Orange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Sliced Mozzarella</a:t>
                      </a:r>
                    </a:p>
                    <a:p>
                      <a:pPr algn="ctr"/>
                      <a:r>
                        <a:rPr lang="en-US" sz="1400" b="0" i="0" dirty="0"/>
                        <a:t>Parm Pkt</a:t>
                      </a:r>
                    </a:p>
                    <a:p>
                      <a:pPr algn="ctr"/>
                      <a:r>
                        <a:rPr lang="en-US" sz="1400" b="0" i="0" dirty="0"/>
                        <a:t>Marinara Cup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905236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Ground Beef Soft Taco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4oz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 WG Tortilla </a:t>
                      </a:r>
                    </a:p>
                    <a:p>
                      <a:pPr algn="ctr"/>
                      <a:r>
                        <a:rPr lang="en-US" sz="1400" b="0" i="0" dirty="0"/>
                        <a:t>2 each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Pineapple</a:t>
                      </a:r>
                    </a:p>
                    <a:p>
                      <a:pPr algn="ctr"/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Taco Sauce</a:t>
                      </a:r>
                    </a:p>
                    <a:p>
                      <a:pPr algn="ctr"/>
                      <a:r>
                        <a:rPr lang="en-US" sz="1400" b="0" i="0" dirty="0"/>
                        <a:t>Sour Cream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/>
                        <a:t>Cheddar Cheese .5oz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043512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Ginger Soy Chicken</a:t>
                      </a:r>
                    </a:p>
                    <a:p>
                      <a:pPr algn="ctr"/>
                      <a:r>
                        <a:rPr lang="en-US" sz="1400" b="0" i="0" dirty="0"/>
                        <a:t>1 Chicken Leg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Brown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7oz weight</a:t>
                      </a:r>
                    </a:p>
                    <a:p>
                      <a:pPr algn="ctr"/>
                      <a:r>
                        <a:rPr lang="en-US" sz="1400" b="0" i="0" dirty="0"/>
                        <a:t>8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Raw Cucumbers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Soy sauce</a:t>
                      </a:r>
                    </a:p>
                    <a:p>
                      <a:pPr algn="ctr"/>
                      <a:r>
                        <a:rPr lang="en-US" sz="1400" b="0" i="0" dirty="0"/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1062123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Swedish Meatballs</a:t>
                      </a:r>
                    </a:p>
                    <a:p>
                      <a:pPr algn="ctr"/>
                      <a:r>
                        <a:rPr lang="en-US" sz="1400" b="0" i="0" dirty="0"/>
                        <a:t>3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0" i="0" dirty="0"/>
                        <a:t>WG Pasta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0" i="0" dirty="0"/>
                        <a:t>5 oz weight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0" i="0" dirty="0"/>
                        <a:t>8 oz spoodle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Steamed Peas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3 oz weight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Apple Slices</a:t>
                      </a:r>
                    </a:p>
                    <a:p>
                      <a:pPr algn="ctr"/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849495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Turkey Pastrami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3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Coleslaw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perf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</a:t>
                      </a:r>
                    </a:p>
                    <a:p>
                      <a:pPr algn="ctr"/>
                      <a:r>
                        <a:rPr lang="en-US" sz="1400" b="0" i="0" dirty="0"/>
                        <a:t>Oranges</a:t>
                      </a:r>
                    </a:p>
                    <a:p>
                      <a:pPr algn="ctr"/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Mustard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White American Cheese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048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1A8DE-DAD6-DB67-1F31-08B2AAF5F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F922EE1-EE89-B9F1-ABBC-9B0BC804C3D2}"/>
              </a:ext>
            </a:extLst>
          </p:cNvPr>
          <p:cNvGraphicFramePr>
            <a:graphicFrameLocks noGrp="1"/>
          </p:cNvGraphicFramePr>
          <p:nvPr/>
        </p:nvGraphicFramePr>
        <p:xfrm>
          <a:off x="304801" y="102489"/>
          <a:ext cx="11561326" cy="6696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1906181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1932495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989056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61198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3236738">
                  <a:extLst>
                    <a:ext uri="{9D8B030D-6E8A-4147-A177-3AD203B41FA5}">
                      <a16:colId xmlns:a16="http://schemas.microsoft.com/office/drawing/2014/main" val="19845219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21323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Adult Daycare Menu D: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871121">
                <a:tc>
                  <a:txBody>
                    <a:bodyPr/>
                    <a:lstStyle/>
                    <a:p>
                      <a:r>
                        <a:rPr lang="en-US" sz="16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Smoky Cheesy Chicken</a:t>
                      </a:r>
                    </a:p>
                    <a:p>
                      <a:pPr algn="ctr"/>
                      <a:r>
                        <a:rPr lang="en-US" sz="140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WG Sun Chips</a:t>
                      </a:r>
                    </a:p>
                    <a:p>
                      <a:pPr algn="ctr"/>
                      <a:r>
                        <a:rPr lang="en-US" sz="1400" dirty="0"/>
                        <a:t>2 each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Broccoli</a:t>
                      </a:r>
                    </a:p>
                    <a:p>
                      <a:pPr algn="ctr"/>
                      <a:r>
                        <a:rPr lang="en-US" sz="1400" b="0" i="0" dirty="0"/>
                        <a:t>3.5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Fresh Orange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806422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Buffalo Chicken Enchilada Dip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4.5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Tortilla Chips</a:t>
                      </a:r>
                    </a:p>
                    <a:p>
                      <a:pPr algn="ctr"/>
                      <a:r>
                        <a:rPr lang="en-US" sz="1400" b="0" i="0" dirty="0"/>
                        <a:t>2 oz weight</a:t>
                      </a:r>
                    </a:p>
                    <a:p>
                      <a:pPr algn="ctr"/>
                      <a:r>
                        <a:rPr lang="en-US" sz="1400" b="0" i="0" dirty="0"/>
                        <a:t>About 22 chips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Carrots w/ 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2.5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About 3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Applesauce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Hot Sauce</a:t>
                      </a:r>
                    </a:p>
                    <a:p>
                      <a:pPr algn="ctr"/>
                      <a:r>
                        <a:rPr lang="en-US" sz="1400" b="0" i="0" dirty="0"/>
                        <a:t>Ranch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129363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Caprese Chicken Sandwich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Italian Blend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perf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algn="ctr"/>
                      <a:r>
                        <a:rPr lang="en-US" sz="1400" b="0" i="0"/>
                        <a:t>1 each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921323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Sloppy Joe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</a:t>
                      </a:r>
                      <a:r>
                        <a:rPr lang="en-US" sz="1400" b="0" i="0" dirty="0" err="1"/>
                        <a:t>spoodle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Potato Wedges</a:t>
                      </a:r>
                    </a:p>
                    <a:p>
                      <a:pPr algn="ctr"/>
                      <a:r>
                        <a:rPr lang="en-US" sz="1400" b="0" i="0" dirty="0"/>
                        <a:t>2.5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Oranges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Hot Sauce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1117474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Street Corn Chicken Pasta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6 oz weight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4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WG Breadstick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2 each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4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Fruit Cocktail</a:t>
                      </a:r>
                    </a:p>
                    <a:p>
                      <a:pPr algn="ctr"/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360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EBBFB2-193A-43BD-9274-2A2C5BD66483}"/>
              </a:ext>
            </a:extLst>
          </p:cNvPr>
          <p:cNvGraphicFramePr>
            <a:graphicFrameLocks noGrp="1"/>
          </p:cNvGraphicFramePr>
          <p:nvPr/>
        </p:nvGraphicFramePr>
        <p:xfrm>
          <a:off x="96253" y="102487"/>
          <a:ext cx="11959389" cy="618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61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18730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205386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2413270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75346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666348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39229">
                <a:tc gridSpan="6">
                  <a:txBody>
                    <a:bodyPr/>
                    <a:lstStyle/>
                    <a:p>
                      <a:r>
                        <a:rPr lang="en-US" sz="2800" dirty="0"/>
                        <a:t>Menu B&amp;D: Breakfast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635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Pancake &amp; Syrup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Peaches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072331">
                <a:tc>
                  <a:txBody>
                    <a:bodyPr/>
                    <a:lstStyle/>
                    <a:p>
                      <a:r>
                        <a:rPr lang="en-US" sz="14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Turkey Sausage Patty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Hash Brown Patty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/>
                        <a:t>Pineapple</a:t>
                      </a:r>
                      <a:endParaRPr lang="en-US" sz="1400" b="0" i="0" dirty="0"/>
                    </a:p>
                    <a:p>
                      <a:pPr algn="l"/>
                      <a:r>
                        <a:rPr lang="en-US" sz="1400" b="0" i="0" dirty="0"/>
                        <a:t>1/4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199071"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Biscuit &amp; Apple Butter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</a:t>
                      </a:r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Fruit Cocktail</a:t>
                      </a:r>
                    </a:p>
                    <a:p>
                      <a:pPr algn="l"/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727145"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Turkey Sausage Link</a:t>
                      </a:r>
                    </a:p>
                    <a:p>
                      <a:pPr algn="l"/>
                      <a:r>
                        <a:rPr lang="en-US" sz="1400" b="0" i="0" dirty="0"/>
                        <a:t>2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Breakfast Cubes</a:t>
                      </a:r>
                    </a:p>
                    <a:p>
                      <a:pPr algn="l"/>
                      <a:r>
                        <a:rPr lang="en-US" sz="1400" b="0" i="0" dirty="0"/>
                        <a:t>½ cup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WG Reduced Sugar Cereal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149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0FB69-36C1-7C34-DAE2-FF4C09E49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7F98F32-2CF2-1DB3-FC08-8C0C3E119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186001"/>
              </p:ext>
            </p:extLst>
          </p:nvPr>
        </p:nvGraphicFramePr>
        <p:xfrm>
          <a:off x="135235" y="92222"/>
          <a:ext cx="11941999" cy="6829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83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628873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1865301">
                  <a:extLst>
                    <a:ext uri="{9D8B030D-6E8A-4147-A177-3AD203B41FA5}">
                      <a16:colId xmlns:a16="http://schemas.microsoft.com/office/drawing/2014/main" val="936557528"/>
                    </a:ext>
                  </a:extLst>
                </a:gridCol>
                <a:gridCol w="1998482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483402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2843826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08021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Childcare Menu A: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5499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60689">
                <a:tc>
                  <a:txBody>
                    <a:bodyPr/>
                    <a:lstStyle/>
                    <a:p>
                      <a:r>
                        <a:rPr lang="en-US" sz="16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WG Mini Corn Dogs</a:t>
                      </a:r>
                    </a:p>
                    <a:p>
                      <a:pPr algn="ctr"/>
                      <a:r>
                        <a:rPr lang="en-US" sz="1400" b="0" i="0" dirty="0"/>
                        <a:t>3 each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EGG, 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Green Beans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perf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Pineapple</a:t>
                      </a:r>
                    </a:p>
                    <a:p>
                      <a:pPr algn="ctr"/>
                      <a:r>
                        <a:rPr lang="en-US" sz="1400" b="0" i="0" dirty="0"/>
                        <a:t>1/4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Honey Mustard</a:t>
                      </a:r>
                    </a:p>
                    <a:p>
                      <a:pPr algn="ctr"/>
                      <a:r>
                        <a:rPr lang="en-US" sz="1400" b="0" i="0" dirty="0"/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113058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Chicken Fajita Taco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Tortilla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algn="ctr"/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Fresh Orange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Taco Sauce</a:t>
                      </a:r>
                    </a:p>
                    <a:p>
                      <a:pPr algn="ctr"/>
                      <a:r>
                        <a:rPr lang="en-US" sz="1400" b="0" i="0" dirty="0"/>
                        <a:t>Pico de Gallo .5oz</a:t>
                      </a:r>
                    </a:p>
                    <a:p>
                      <a:pPr algn="ctr"/>
                      <a:r>
                        <a:rPr lang="en-US" sz="1400" b="0" i="0" dirty="0"/>
                        <a:t>Shredded Cheese .5oz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908021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Barbecue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Chicken Breast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Roll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EGGS, </a:t>
                      </a: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GLUTEN, SESAME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Baby Carrots w/ Ranch</a:t>
                      </a:r>
                    </a:p>
                    <a:p>
                      <a:pPr algn="ctr"/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Pears</a:t>
                      </a:r>
                    </a:p>
                    <a:p>
                      <a:pPr algn="ctr"/>
                      <a:r>
                        <a:rPr lang="en-US" sz="1400" b="0" i="0" dirty="0"/>
                        <a:t>1/4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BBQ Sauce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1113058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Philly Cheesesteak Pasta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</a:t>
                      </a: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WG Breadstick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 each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Raw Cucumbers w/ Ranch</a:t>
                      </a:r>
                    </a:p>
                    <a:p>
                      <a:pPr algn="ctr"/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Oranges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1/4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Mozzarella .5oz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Ranch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1112428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Cheeseburger</a:t>
                      </a:r>
                    </a:p>
                    <a:p>
                      <a:pPr algn="ctr"/>
                      <a:r>
                        <a:rPr lang="en-US" sz="1400" b="0" i="0" dirty="0"/>
                        <a:t>American Cheese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Burger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Potato Wedges</a:t>
                      </a:r>
                    </a:p>
                    <a:p>
                      <a:pPr algn="ctr"/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Ketchup x2</a:t>
                      </a:r>
                    </a:p>
                    <a:p>
                      <a:pPr algn="ctr"/>
                      <a:r>
                        <a:rPr lang="en-US" sz="1400" b="0" i="0" dirty="0"/>
                        <a:t>Mayo &amp; Mustard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EGG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/>
                        <a:t>Pickles .5oz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60D2A2B7-8C65-4EFC-93A9-238249235AC2}"/>
              </a:ext>
            </a:extLst>
          </p:cNvPr>
          <p:cNvSpPr/>
          <p:nvPr/>
        </p:nvSpPr>
        <p:spPr>
          <a:xfrm rot="10800000">
            <a:off x="4257675" y="1876425"/>
            <a:ext cx="97155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91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CA756-E398-AC62-EBC7-F4BC3C208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1B6EDE4-9655-FC16-3C1F-82BB42199481}"/>
              </a:ext>
            </a:extLst>
          </p:cNvPr>
          <p:cNvGraphicFramePr>
            <a:graphicFrameLocks noGrp="1"/>
          </p:cNvGraphicFramePr>
          <p:nvPr/>
        </p:nvGraphicFramePr>
        <p:xfrm>
          <a:off x="111806" y="98380"/>
          <a:ext cx="11939103" cy="6895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239846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017336">
                  <a:extLst>
                    <a:ext uri="{9D8B030D-6E8A-4147-A177-3AD203B41FA5}">
                      <a16:colId xmlns:a16="http://schemas.microsoft.com/office/drawing/2014/main" val="2064303001"/>
                    </a:ext>
                  </a:extLst>
                </a:gridCol>
                <a:gridCol w="2334737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709362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2752949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67908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Childcare Menu B:  MEAL 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489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75201">
                <a:tc>
                  <a:txBody>
                    <a:bodyPr/>
                    <a:lstStyle/>
                    <a:p>
                      <a:r>
                        <a:rPr lang="en-US" sz="16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Chicken Tenders &amp; Waffle</a:t>
                      </a:r>
                    </a:p>
                    <a:p>
                      <a:pPr algn="ctr"/>
                      <a:r>
                        <a:rPr lang="en-US" sz="1400" b="0" i="0" dirty="0"/>
                        <a:t>2 tenders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Waffle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DAIRY, EGG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California Blend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Pears</a:t>
                      </a:r>
                    </a:p>
                    <a:p>
                      <a:pPr algn="ctr"/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Syrup</a:t>
                      </a:r>
                    </a:p>
                    <a:p>
                      <a:pPr algn="ctr"/>
                      <a:r>
                        <a:rPr lang="en-US" sz="1400" dirty="0"/>
                        <a:t>Hot Sauce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105067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Birria Beef and Cheese Pockets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DAIRY</a:t>
                      </a:r>
                      <a:endParaRPr lang="en-US" sz="1400" b="0" i="0" u="none" strike="noStrike" noProof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Fresh Orange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Sour Cream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922845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Jerk Seasoned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Yellow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2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Raw Cucumbers w/ 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Pineapple</a:t>
                      </a:r>
                    </a:p>
                    <a:p>
                      <a:pPr algn="ctr"/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Mango Salsa </a:t>
                      </a:r>
                    </a:p>
                    <a:p>
                      <a:pPr algn="ctr"/>
                      <a:r>
                        <a:rPr lang="en-US" sz="1400" b="0" i="0" dirty="0"/>
                        <a:t>.5oz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1308632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All Beef Hot Dog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Hot Dog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Potato Wedges</a:t>
                      </a:r>
                    </a:p>
                    <a:p>
                      <a:pPr algn="ctr"/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Oranges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Ketchup x2 </a:t>
                      </a:r>
                    </a:p>
                    <a:p>
                      <a:pPr algn="ctr"/>
                      <a:r>
                        <a:rPr lang="en-US" sz="1400" b="0" i="0" dirty="0"/>
                        <a:t>Mustard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1105067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Turkey Pot Pie Pasta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2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WG Breadstick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 each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GLUTEN, 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Peas &amp; Carrots</a:t>
                      </a:r>
                    </a:p>
                    <a:p>
                      <a:pPr algn="ctr"/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7FCD9E10-1A3A-134F-6E45-0AA12CB43BC2}"/>
              </a:ext>
            </a:extLst>
          </p:cNvPr>
          <p:cNvSpPr/>
          <p:nvPr/>
        </p:nvSpPr>
        <p:spPr>
          <a:xfrm rot="10800000">
            <a:off x="3505200" y="2838450"/>
            <a:ext cx="1047750" cy="3714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2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F62BD-B784-FE65-A553-C995E0CAD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378DDA-7F1A-5FE1-3B8C-33EA92A881B2}"/>
              </a:ext>
            </a:extLst>
          </p:cNvPr>
          <p:cNvGraphicFramePr>
            <a:graphicFrameLocks noGrp="1"/>
          </p:cNvGraphicFramePr>
          <p:nvPr/>
        </p:nvGraphicFramePr>
        <p:xfrm>
          <a:off x="148966" y="0"/>
          <a:ext cx="11894067" cy="6624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543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180305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1770410">
                  <a:extLst>
                    <a:ext uri="{9D8B030D-6E8A-4147-A177-3AD203B41FA5}">
                      <a16:colId xmlns:a16="http://schemas.microsoft.com/office/drawing/2014/main" val="3962572267"/>
                    </a:ext>
                  </a:extLst>
                </a:gridCol>
                <a:gridCol w="2713544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615189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3126044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25972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Childcare Menu C: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4587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879167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Chicken Patty Parm Sandwich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Italian Blend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Fresh Orange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Sliced Mozzarella</a:t>
                      </a:r>
                    </a:p>
                    <a:p>
                      <a:pPr algn="ctr"/>
                      <a:r>
                        <a:rPr lang="en-US" sz="1400" b="0" i="0" dirty="0"/>
                        <a:t>Parm Pkt</a:t>
                      </a:r>
                    </a:p>
                    <a:p>
                      <a:pPr algn="ctr"/>
                      <a:r>
                        <a:rPr lang="en-US" sz="1400" b="0" i="0" dirty="0"/>
                        <a:t>Marinara Cup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135062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Ground Beef Soft Taco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2oz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 WG Tortilla 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Pineapple</a:t>
                      </a:r>
                    </a:p>
                    <a:p>
                      <a:pPr algn="ctr"/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Taco Sauce</a:t>
                      </a:r>
                    </a:p>
                    <a:p>
                      <a:pPr algn="ctr"/>
                      <a:r>
                        <a:rPr lang="en-US" sz="1400" b="0" i="0" dirty="0"/>
                        <a:t>Sour Cream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/>
                        <a:t>Cheddar Cheese .5oz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989611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Ginger Soy Chicken</a:t>
                      </a:r>
                    </a:p>
                    <a:p>
                      <a:pPr algn="ctr"/>
                      <a:r>
                        <a:rPr lang="en-US" sz="1400" b="0" i="0" dirty="0"/>
                        <a:t>1 Chicken Leg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Brown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2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Raw Cucumbers w/ 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Soy sauce</a:t>
                      </a:r>
                    </a:p>
                    <a:p>
                      <a:pPr algn="ctr"/>
                      <a:r>
                        <a:rPr lang="en-US" sz="1400" b="0" i="0" dirty="0"/>
                        <a:t>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1138053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Swedish Meatballs</a:t>
                      </a:r>
                    </a:p>
                    <a:p>
                      <a:pPr algn="ctr"/>
                      <a:r>
                        <a:rPr lang="en-US" sz="1400" b="0" i="0" dirty="0"/>
                        <a:t>3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GLUTEN, DAIRY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0" i="0" dirty="0"/>
                        <a:t>WG Pasta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0" i="0" dirty="0"/>
                        <a:t>3 oz spoodle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Steamed Peas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Apple Slices</a:t>
                      </a:r>
                    </a:p>
                    <a:p>
                      <a:pPr algn="ctr"/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89611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Turkey Pastrami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3 slices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Coleslaw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</a:t>
                      </a:r>
                    </a:p>
                    <a:p>
                      <a:pPr algn="ctr"/>
                      <a:r>
                        <a:rPr lang="en-US" sz="1400" b="0" i="0" dirty="0"/>
                        <a:t>Oranges</a:t>
                      </a:r>
                    </a:p>
                    <a:p>
                      <a:pPr algn="ctr"/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Mustard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White American Cheese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67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5F795-28FA-6FFD-41C2-045E05897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0D916C-CA2E-75BC-F852-3D20406EFA4E}"/>
              </a:ext>
            </a:extLst>
          </p:cNvPr>
          <p:cNvGraphicFramePr>
            <a:graphicFrameLocks noGrp="1"/>
          </p:cNvGraphicFramePr>
          <p:nvPr/>
        </p:nvGraphicFramePr>
        <p:xfrm>
          <a:off x="304801" y="102489"/>
          <a:ext cx="11561326" cy="6612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1906181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1932495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1989056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61198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3236738">
                  <a:extLst>
                    <a:ext uri="{9D8B030D-6E8A-4147-A177-3AD203B41FA5}">
                      <a16:colId xmlns:a16="http://schemas.microsoft.com/office/drawing/2014/main" val="19845219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893395">
                <a:tc gridSpan="7">
                  <a:txBody>
                    <a:bodyPr/>
                    <a:lstStyle/>
                    <a:p>
                      <a:r>
                        <a:rPr lang="en-US" sz="2800" dirty="0"/>
                        <a:t>Childcare Menu D:  MEAL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458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893395">
                <a:tc>
                  <a:txBody>
                    <a:bodyPr/>
                    <a:lstStyle/>
                    <a:p>
                      <a:r>
                        <a:rPr lang="en-US" sz="16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Smoky Cheesy Chicken</a:t>
                      </a:r>
                    </a:p>
                    <a:p>
                      <a:pPr algn="ctr"/>
                      <a:r>
                        <a:rPr lang="en-US" sz="140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WG Sun Chips</a:t>
                      </a:r>
                    </a:p>
                    <a:p>
                      <a:pPr algn="ctr"/>
                      <a:r>
                        <a:rPr lang="en-US" sz="1400" dirty="0"/>
                        <a:t>1 each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Broccoli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Fresh Orange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939596">
                <a:tc>
                  <a:txBody>
                    <a:bodyPr/>
                    <a:lstStyle/>
                    <a:p>
                      <a:r>
                        <a:rPr lang="en-US" sz="16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Buffalo Chicken Enchilada Dip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2.5 oz weight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WG Tortilla Chips</a:t>
                      </a:r>
                    </a:p>
                    <a:p>
                      <a:pPr algn="ctr"/>
                      <a:r>
                        <a:rPr lang="en-US" sz="1400" b="0" i="0" dirty="0"/>
                        <a:t>1oz 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Carrots w/ Ranch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Applesauce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Hot Sauce</a:t>
                      </a:r>
                    </a:p>
                    <a:p>
                      <a:pPr algn="ctr"/>
                      <a:r>
                        <a:rPr lang="en-US" sz="1400" b="0" i="0" dirty="0"/>
                        <a:t>Ranch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095129">
                <a:tc>
                  <a:txBody>
                    <a:bodyPr/>
                    <a:lstStyle/>
                    <a:p>
                      <a:r>
                        <a:rPr lang="en-US" sz="16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Caprese Chicken Sandwich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Italian Blend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Banana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each</a:t>
                      </a:r>
                    </a:p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502930">
                <a:tc>
                  <a:txBody>
                    <a:bodyPr/>
                    <a:lstStyle/>
                    <a:p>
                      <a:r>
                        <a:rPr lang="en-US" sz="16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Sloppy Joe</a:t>
                      </a:r>
                    </a:p>
                    <a:p>
                      <a:pPr algn="ctr"/>
                      <a:r>
                        <a:rPr lang="en-US" sz="1400" b="0" i="0" dirty="0"/>
                        <a:t>3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</a:t>
                      </a:r>
                      <a:r>
                        <a:rPr lang="en-US" sz="1400" b="0" i="0" dirty="0" err="1"/>
                        <a:t>spoodle</a:t>
                      </a: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Bun</a:t>
                      </a:r>
                    </a:p>
                    <a:p>
                      <a:pPr algn="ctr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Potato Wedges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Mandarin Oranges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Hot Sauce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1146047">
                <a:tc>
                  <a:txBody>
                    <a:bodyPr/>
                    <a:lstStyle/>
                    <a:p>
                      <a:r>
                        <a:rPr lang="en-US" sz="16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Street Corn Chicken Pasta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6 oz weight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4 oz spoodle</a:t>
                      </a:r>
                    </a:p>
                    <a:p>
                      <a:pPr algn="ctr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WG Breadstick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 each</a:t>
                      </a:r>
                    </a:p>
                    <a:p>
                      <a:pPr algn="ctr"/>
                      <a:r>
                        <a:rPr lang="en-US" sz="1400" b="0" i="0" u="none" strike="noStrike" noProof="0" dirty="0">
                          <a:solidFill>
                            <a:srgbClr val="FF0000"/>
                          </a:solidFill>
                          <a:latin typeface="+mn-lt"/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Mexicorn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1.5 oz weight</a:t>
                      </a:r>
                    </a:p>
                    <a:p>
                      <a:pPr algn="ctr"/>
                      <a:r>
                        <a:rPr lang="en-US" sz="1400" b="0" i="0" dirty="0"/>
                        <a:t>3 oz spoodle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/>
                        <a:t>Fruit Cocktail</a:t>
                      </a:r>
                    </a:p>
                    <a:p>
                      <a:pPr algn="ctr"/>
                      <a:r>
                        <a:rPr lang="en-US" sz="1400" b="0" i="0" dirty="0"/>
                        <a:t>¼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154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EBBFB2-193A-43BD-9274-2A2C5BD66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80314"/>
              </p:ext>
            </p:extLst>
          </p:nvPr>
        </p:nvGraphicFramePr>
        <p:xfrm>
          <a:off x="96253" y="102487"/>
          <a:ext cx="11959389" cy="634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61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18730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205386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2413270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75346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666348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39229">
                <a:tc gridSpan="6">
                  <a:txBody>
                    <a:bodyPr/>
                    <a:lstStyle/>
                    <a:p>
                      <a:r>
                        <a:rPr lang="en-US" sz="2800" dirty="0"/>
                        <a:t>Menu A:  Snack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635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Educational Crackers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Pears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½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363397">
                <a:tc>
                  <a:txBody>
                    <a:bodyPr/>
                    <a:lstStyle/>
                    <a:p>
                      <a:r>
                        <a:rPr lang="en-US" sz="14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Goldfish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Celery &amp; Ranch</a:t>
                      </a:r>
                    </a:p>
                    <a:p>
                      <a:pPr algn="l"/>
                      <a:r>
                        <a:rPr lang="en-US" sz="1400" b="0" i="0" dirty="0"/>
                        <a:t>about 3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063281"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Cheddar Cubes</a:t>
                      </a:r>
                    </a:p>
                    <a:p>
                      <a:pPr algn="l"/>
                      <a:r>
                        <a:rPr lang="en-US" sz="1400" b="0" i="0" dirty="0"/>
                        <a:t>½ oz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Fruit Cocktail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727145"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Fruit Cocktail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Apricot Halves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½ cup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String Cheese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Graham Crackers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483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EBBFB2-193A-43BD-9274-2A2C5BD66483}"/>
              </a:ext>
            </a:extLst>
          </p:cNvPr>
          <p:cNvGraphicFramePr>
            <a:graphicFrameLocks noGrp="1"/>
          </p:cNvGraphicFramePr>
          <p:nvPr/>
        </p:nvGraphicFramePr>
        <p:xfrm>
          <a:off x="96253" y="102487"/>
          <a:ext cx="11959389" cy="634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61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18730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205386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2413270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75346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666348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39229">
                <a:tc gridSpan="6">
                  <a:txBody>
                    <a:bodyPr/>
                    <a:lstStyle/>
                    <a:p>
                      <a:r>
                        <a:rPr lang="en-US" sz="2800" dirty="0"/>
                        <a:t>Menu B: Snack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635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Pretzels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Apple Slices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363397">
                <a:tc>
                  <a:txBody>
                    <a:bodyPr/>
                    <a:lstStyle/>
                    <a:p>
                      <a:r>
                        <a:rPr lang="en-US" sz="14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String Cheese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Apricot Halves</a:t>
                      </a:r>
                    </a:p>
                    <a:p>
                      <a:pPr algn="l"/>
                      <a:r>
                        <a:rPr lang="en-US" sz="1400" b="0" i="0" dirty="0"/>
                        <a:t>½ cup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063281"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Colby Jack Cheese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Goldfish 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GLUTEN</a:t>
                      </a:r>
                    </a:p>
                    <a:p>
                      <a:pPr algn="l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727145"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Yogurt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400" b="0" i="0" dirty="0"/>
                        <a:t>¼ cup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Pears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Cheddar Cubes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½ oz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Educational Crackers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0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EBBFB2-193A-43BD-9274-2A2C5BD66483}"/>
              </a:ext>
            </a:extLst>
          </p:cNvPr>
          <p:cNvGraphicFramePr>
            <a:graphicFrameLocks noGrp="1"/>
          </p:cNvGraphicFramePr>
          <p:nvPr/>
        </p:nvGraphicFramePr>
        <p:xfrm>
          <a:off x="96253" y="102487"/>
          <a:ext cx="11959389" cy="6352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615">
                  <a:extLst>
                    <a:ext uri="{9D8B030D-6E8A-4147-A177-3AD203B41FA5}">
                      <a16:colId xmlns:a16="http://schemas.microsoft.com/office/drawing/2014/main" val="3957167892"/>
                    </a:ext>
                  </a:extLst>
                </a:gridCol>
                <a:gridCol w="2187307">
                  <a:extLst>
                    <a:ext uri="{9D8B030D-6E8A-4147-A177-3AD203B41FA5}">
                      <a16:colId xmlns:a16="http://schemas.microsoft.com/office/drawing/2014/main" val="4055724113"/>
                    </a:ext>
                  </a:extLst>
                </a:gridCol>
                <a:gridCol w="2205386">
                  <a:extLst>
                    <a:ext uri="{9D8B030D-6E8A-4147-A177-3AD203B41FA5}">
                      <a16:colId xmlns:a16="http://schemas.microsoft.com/office/drawing/2014/main" val="2894924195"/>
                    </a:ext>
                  </a:extLst>
                </a:gridCol>
                <a:gridCol w="2413270">
                  <a:extLst>
                    <a:ext uri="{9D8B030D-6E8A-4147-A177-3AD203B41FA5}">
                      <a16:colId xmlns:a16="http://schemas.microsoft.com/office/drawing/2014/main" val="3461369154"/>
                    </a:ext>
                  </a:extLst>
                </a:gridCol>
                <a:gridCol w="1753463">
                  <a:extLst>
                    <a:ext uri="{9D8B030D-6E8A-4147-A177-3AD203B41FA5}">
                      <a16:colId xmlns:a16="http://schemas.microsoft.com/office/drawing/2014/main" val="2251060468"/>
                    </a:ext>
                  </a:extLst>
                </a:gridCol>
                <a:gridCol w="2666348">
                  <a:extLst>
                    <a:ext uri="{9D8B030D-6E8A-4147-A177-3AD203B41FA5}">
                      <a16:colId xmlns:a16="http://schemas.microsoft.com/office/drawing/2014/main" val="93785648"/>
                    </a:ext>
                  </a:extLst>
                </a:gridCol>
              </a:tblGrid>
              <a:tr h="939229">
                <a:tc gridSpan="6">
                  <a:txBody>
                    <a:bodyPr/>
                    <a:lstStyle/>
                    <a:p>
                      <a:r>
                        <a:rPr lang="en-US" sz="2800" dirty="0"/>
                        <a:t>Menu C: Snack</a:t>
                      </a:r>
                    </a:p>
                    <a:p>
                      <a:r>
                        <a:rPr lang="en-US" sz="2800" dirty="0"/>
                        <a:t>(serving sizes are by cooked weight for production)(utensil for service)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25135"/>
                  </a:ext>
                </a:extLst>
              </a:tr>
              <a:tr h="3635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WHOLE 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575914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Baby Carrots &amp; Ranch </a:t>
                      </a:r>
                    </a:p>
                    <a:p>
                      <a:pPr algn="l"/>
                      <a:r>
                        <a:rPr lang="en-US" sz="1400" b="0" i="0" dirty="0"/>
                        <a:t>½ cup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Diced Pears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29149"/>
                  </a:ext>
                </a:extLst>
              </a:tr>
              <a:tr h="1363397">
                <a:tc>
                  <a:txBody>
                    <a:bodyPr/>
                    <a:lstStyle/>
                    <a:p>
                      <a:r>
                        <a:rPr lang="en-US" sz="1400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WG Cheez-its</a:t>
                      </a:r>
                    </a:p>
                    <a:p>
                      <a:pPr algn="l"/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Fruit Cocktail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1/2 cup</a:t>
                      </a:r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70496"/>
                  </a:ext>
                </a:extLst>
              </a:tr>
              <a:tr h="1063281"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Cheddar Cheese Cubes</a:t>
                      </a:r>
                    </a:p>
                    <a:p>
                      <a:pPr algn="l"/>
                      <a:r>
                        <a:rPr lang="en-US" sz="1400" b="0" i="0" dirty="0"/>
                        <a:t>½ oz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Celery &amp; Ranch</a:t>
                      </a:r>
                    </a:p>
                    <a:p>
                      <a:pPr algn="l"/>
                      <a:r>
                        <a:rPr lang="en-US" sz="1400" b="0" i="0" dirty="0"/>
                        <a:t>About 3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DAIRY, EGGS</a:t>
                      </a:r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489206"/>
                  </a:ext>
                </a:extLst>
              </a:tr>
              <a:tr h="727145"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/>
                        <a:t>Yogurt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400" b="0" i="0" dirty="0"/>
                        <a:t>¼ cup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Graham Crackers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8372"/>
                  </a:ext>
                </a:extLst>
              </a:tr>
              <a:tr h="939229"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Hummus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algn="l"/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SESAME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WG Pretzels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/>
                        <a:t>1 each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FF0000"/>
                          </a:solidFill>
                        </a:rPr>
                        <a:t>GLUTEN</a:t>
                      </a:r>
                    </a:p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03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2010</Words>
  <Application>Microsoft Office PowerPoint</Application>
  <PresentationFormat>Widescreen</PresentationFormat>
  <Paragraphs>879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Armistead</dc:creator>
  <cp:lastModifiedBy>Scott Vineyard</cp:lastModifiedBy>
  <cp:revision>7</cp:revision>
  <dcterms:created xsi:type="dcterms:W3CDTF">2025-05-22T17:22:26Z</dcterms:created>
  <dcterms:modified xsi:type="dcterms:W3CDTF">2026-01-12T15:01:57Z</dcterms:modified>
</cp:coreProperties>
</file>