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5"/>
  </p:notesMasterIdLst>
  <p:handoutMasterIdLst>
    <p:handoutMasterId r:id="rId4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13004800" cy="7315200"/>
  <p:notesSz cx="7010400" cy="9296400"/>
  <p:embeddedFontLst>
    <p:embeddedFont>
      <p:font typeface="Arial" panose="020B0604020202020204" pitchFamily="34" charset="0"/>
      <p:regular r:id="rId47"/>
    </p:embeddedFont>
    <p:embeddedFont>
      <p:font typeface="Arial Bold" panose="020B0704020202020204" pitchFamily="34" charset="0"/>
      <p:regular r:id="rId48"/>
      <p:bold r:id="rId49"/>
    </p:embeddedFont>
    <p:embeddedFont>
      <p:font typeface="Calibri" panose="020F0502020204030204" pitchFamily="34" charset="0"/>
      <p:regular r:id="rId50"/>
      <p:bold r:id="rId51"/>
      <p:italic r:id="rId52"/>
      <p:boldItalic r:id="rId53"/>
    </p:embeddedFont>
    <p:embeddedFont>
      <p:font typeface="Calibri (MS) Bold" panose="020B0604020202020204" charset="0"/>
      <p:regular r:id="rId54"/>
    </p:embeddedFont>
    <p:embeddedFont>
      <p:font typeface="League Spartan" panose="020B0604020202020204" charset="0"/>
      <p:regular r:id="rId55"/>
    </p:embeddedFont>
    <p:embeddedFont>
      <p:font typeface="Open Sans 1" panose="020B0604020202020204" charset="0"/>
      <p:regular r:id="rId56"/>
    </p:embeddedFont>
    <p:embeddedFont>
      <p:font typeface="Open Sans 1 Bold" panose="020B0604020202020204" charset="0"/>
      <p:regular r:id="rId57"/>
    </p:embeddedFont>
    <p:embeddedFont>
      <p:font typeface="Open Sans 1 Italics" panose="020B0604020202020204" charset="0"/>
      <p:regular r:id="rId58"/>
    </p:embeddedFont>
    <p:embeddedFont>
      <p:font typeface="Open Sans 2" panose="020B0604020202020204" charset="0"/>
      <p:regular r:id="rId59"/>
    </p:embeddedFont>
    <p:embeddedFont>
      <p:font typeface="Open Sans 2 Bold"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472497-055F-4616-86C9-51E8DA3CFD6C}" v="7" dt="2023-09-26T13:23:34.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p:cViewPr varScale="1">
        <p:scale>
          <a:sx n="89" d="100"/>
          <a:sy n="89" d="100"/>
        </p:scale>
        <p:origin x="312" y="9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1" d="100"/>
          <a:sy n="61" d="100"/>
        </p:scale>
        <p:origin x="3216" y="5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ison Monahan" userId="69a2845c-0ad8-4be0-9dc7-5662fee7e26f" providerId="ADAL" clId="{DB472497-055F-4616-86C9-51E8DA3CFD6C}"/>
    <pc:docChg chg="undo custSel addSld delSld modSld modMainMaster modNotesMaster">
      <pc:chgData name="Madison Monahan" userId="69a2845c-0ad8-4be0-9dc7-5662fee7e26f" providerId="ADAL" clId="{DB472497-055F-4616-86C9-51E8DA3CFD6C}" dt="2023-09-26T13:23:43.092" v="56" actId="1076"/>
      <pc:docMkLst>
        <pc:docMk/>
      </pc:docMkLst>
      <pc:sldChg chg="modSp modNotes">
        <pc:chgData name="Madison Monahan" userId="69a2845c-0ad8-4be0-9dc7-5662fee7e26f" providerId="ADAL" clId="{DB472497-055F-4616-86C9-51E8DA3CFD6C}" dt="2023-09-22T12:32:04.620" v="9"/>
        <pc:sldMkLst>
          <pc:docMk/>
          <pc:sldMk cId="0" sldId="256"/>
        </pc:sldMkLst>
        <pc:spChg chg="mod">
          <ac:chgData name="Madison Monahan" userId="69a2845c-0ad8-4be0-9dc7-5662fee7e26f" providerId="ADAL" clId="{DB472497-055F-4616-86C9-51E8DA3CFD6C}" dt="2023-09-22T12:32:04.620" v="9"/>
          <ac:spMkLst>
            <pc:docMk/>
            <pc:sldMk cId="0" sldId="256"/>
            <ac:spMk id="2" creationId="{00000000-0000-0000-0000-000000000000}"/>
          </ac:spMkLst>
        </pc:spChg>
        <pc:spChg chg="mod">
          <ac:chgData name="Madison Monahan" userId="69a2845c-0ad8-4be0-9dc7-5662fee7e26f" providerId="ADAL" clId="{DB472497-055F-4616-86C9-51E8DA3CFD6C}" dt="2023-09-22T12:32:04.620" v="9"/>
          <ac:spMkLst>
            <pc:docMk/>
            <pc:sldMk cId="0" sldId="256"/>
            <ac:spMk id="3" creationId="{00000000-0000-0000-0000-000000000000}"/>
          </ac:spMkLst>
        </pc:spChg>
        <pc:spChg chg="mod">
          <ac:chgData name="Madison Monahan" userId="69a2845c-0ad8-4be0-9dc7-5662fee7e26f" providerId="ADAL" clId="{DB472497-055F-4616-86C9-51E8DA3CFD6C}" dt="2023-09-22T12:32:04.620" v="9"/>
          <ac:spMkLst>
            <pc:docMk/>
            <pc:sldMk cId="0" sldId="256"/>
            <ac:spMk id="6" creationId="{00000000-0000-0000-0000-000000000000}"/>
          </ac:spMkLst>
        </pc:spChg>
        <pc:spChg chg="mod">
          <ac:chgData name="Madison Monahan" userId="69a2845c-0ad8-4be0-9dc7-5662fee7e26f" providerId="ADAL" clId="{DB472497-055F-4616-86C9-51E8DA3CFD6C}" dt="2023-09-22T12:32:04.620" v="9"/>
          <ac:spMkLst>
            <pc:docMk/>
            <pc:sldMk cId="0" sldId="256"/>
            <ac:spMk id="7" creationId="{00000000-0000-0000-0000-000000000000}"/>
          </ac:spMkLst>
        </pc:spChg>
        <pc:spChg chg="mod">
          <ac:chgData name="Madison Monahan" userId="69a2845c-0ad8-4be0-9dc7-5662fee7e26f" providerId="ADAL" clId="{DB472497-055F-4616-86C9-51E8DA3CFD6C}" dt="2023-09-22T12:32:04.620" v="9"/>
          <ac:spMkLst>
            <pc:docMk/>
            <pc:sldMk cId="0" sldId="256"/>
            <ac:spMk id="9" creationId="{00000000-0000-0000-0000-000000000000}"/>
          </ac:spMkLst>
        </pc:spChg>
        <pc:spChg chg="mod">
          <ac:chgData name="Madison Monahan" userId="69a2845c-0ad8-4be0-9dc7-5662fee7e26f" providerId="ADAL" clId="{DB472497-055F-4616-86C9-51E8DA3CFD6C}" dt="2023-09-22T12:32:04.620" v="9"/>
          <ac:spMkLst>
            <pc:docMk/>
            <pc:sldMk cId="0" sldId="256"/>
            <ac:spMk id="10" creationId="{00000000-0000-0000-0000-000000000000}"/>
          </ac:spMkLst>
        </pc:spChg>
        <pc:spChg chg="mod">
          <ac:chgData name="Madison Monahan" userId="69a2845c-0ad8-4be0-9dc7-5662fee7e26f" providerId="ADAL" clId="{DB472497-055F-4616-86C9-51E8DA3CFD6C}" dt="2023-09-22T12:32:04.620" v="9"/>
          <ac:spMkLst>
            <pc:docMk/>
            <pc:sldMk cId="0" sldId="256"/>
            <ac:spMk id="11" creationId="{00000000-0000-0000-0000-000000000000}"/>
          </ac:spMkLst>
        </pc:spChg>
        <pc:spChg chg="mod">
          <ac:chgData name="Madison Monahan" userId="69a2845c-0ad8-4be0-9dc7-5662fee7e26f" providerId="ADAL" clId="{DB472497-055F-4616-86C9-51E8DA3CFD6C}" dt="2023-09-22T12:32:04.620" v="9"/>
          <ac:spMkLst>
            <pc:docMk/>
            <pc:sldMk cId="0" sldId="256"/>
            <ac:spMk id="12" creationId="{00000000-0000-0000-0000-000000000000}"/>
          </ac:spMkLst>
        </pc:spChg>
        <pc:spChg chg="mod">
          <ac:chgData name="Madison Monahan" userId="69a2845c-0ad8-4be0-9dc7-5662fee7e26f" providerId="ADAL" clId="{DB472497-055F-4616-86C9-51E8DA3CFD6C}" dt="2023-09-22T12:32:04.620" v="9"/>
          <ac:spMkLst>
            <pc:docMk/>
            <pc:sldMk cId="0" sldId="256"/>
            <ac:spMk id="13" creationId="{00000000-0000-0000-0000-000000000000}"/>
          </ac:spMkLst>
        </pc:spChg>
        <pc:spChg chg="mod">
          <ac:chgData name="Madison Monahan" userId="69a2845c-0ad8-4be0-9dc7-5662fee7e26f" providerId="ADAL" clId="{DB472497-055F-4616-86C9-51E8DA3CFD6C}" dt="2023-09-22T12:32:04.620" v="9"/>
          <ac:spMkLst>
            <pc:docMk/>
            <pc:sldMk cId="0" sldId="256"/>
            <ac:spMk id="14" creationId="{00000000-0000-0000-0000-000000000000}"/>
          </ac:spMkLst>
        </pc:spChg>
        <pc:grpChg chg="mod">
          <ac:chgData name="Madison Monahan" userId="69a2845c-0ad8-4be0-9dc7-5662fee7e26f" providerId="ADAL" clId="{DB472497-055F-4616-86C9-51E8DA3CFD6C}" dt="2023-09-22T12:32:04.620" v="9"/>
          <ac:grpSpMkLst>
            <pc:docMk/>
            <pc:sldMk cId="0" sldId="256"/>
            <ac:grpSpMk id="4" creationId="{00000000-0000-0000-0000-000000000000}"/>
          </ac:grpSpMkLst>
        </pc:grpChg>
        <pc:grpChg chg="mod">
          <ac:chgData name="Madison Monahan" userId="69a2845c-0ad8-4be0-9dc7-5662fee7e26f" providerId="ADAL" clId="{DB472497-055F-4616-86C9-51E8DA3CFD6C}" dt="2023-09-22T12:32:04.620" v="9"/>
          <ac:grpSpMkLst>
            <pc:docMk/>
            <pc:sldMk cId="0" sldId="256"/>
            <ac:grpSpMk id="5" creationId="{00000000-0000-0000-0000-000000000000}"/>
          </ac:grpSpMkLst>
        </pc:grpChg>
        <pc:grpChg chg="mod">
          <ac:chgData name="Madison Monahan" userId="69a2845c-0ad8-4be0-9dc7-5662fee7e26f" providerId="ADAL" clId="{DB472497-055F-4616-86C9-51E8DA3CFD6C}" dt="2023-09-22T12:32:04.620" v="9"/>
          <ac:grpSpMkLst>
            <pc:docMk/>
            <pc:sldMk cId="0" sldId="256"/>
            <ac:grpSpMk id="8"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57"/>
        </pc:sldMkLst>
        <pc:spChg chg="mod">
          <ac:chgData name="Madison Monahan" userId="69a2845c-0ad8-4be0-9dc7-5662fee7e26f" providerId="ADAL" clId="{DB472497-055F-4616-86C9-51E8DA3CFD6C}" dt="2023-09-22T12:32:04.620" v="9"/>
          <ac:spMkLst>
            <pc:docMk/>
            <pc:sldMk cId="0" sldId="257"/>
            <ac:spMk id="2" creationId="{00000000-0000-0000-0000-000000000000}"/>
          </ac:spMkLst>
        </pc:spChg>
        <pc:spChg chg="mod">
          <ac:chgData name="Madison Monahan" userId="69a2845c-0ad8-4be0-9dc7-5662fee7e26f" providerId="ADAL" clId="{DB472497-055F-4616-86C9-51E8DA3CFD6C}" dt="2023-09-22T12:32:04.620" v="9"/>
          <ac:spMkLst>
            <pc:docMk/>
            <pc:sldMk cId="0" sldId="257"/>
            <ac:spMk id="3" creationId="{00000000-0000-0000-0000-000000000000}"/>
          </ac:spMkLst>
        </pc:spChg>
        <pc:spChg chg="mod">
          <ac:chgData name="Madison Monahan" userId="69a2845c-0ad8-4be0-9dc7-5662fee7e26f" providerId="ADAL" clId="{DB472497-055F-4616-86C9-51E8DA3CFD6C}" dt="2023-09-22T12:32:04.620" v="9"/>
          <ac:spMkLst>
            <pc:docMk/>
            <pc:sldMk cId="0" sldId="257"/>
            <ac:spMk id="4" creationId="{00000000-0000-0000-0000-000000000000}"/>
          </ac:spMkLst>
        </pc:spChg>
        <pc:spChg chg="mod">
          <ac:chgData name="Madison Monahan" userId="69a2845c-0ad8-4be0-9dc7-5662fee7e26f" providerId="ADAL" clId="{DB472497-055F-4616-86C9-51E8DA3CFD6C}" dt="2023-09-22T12:32:04.620" v="9"/>
          <ac:spMkLst>
            <pc:docMk/>
            <pc:sldMk cId="0" sldId="257"/>
            <ac:spMk id="5" creationId="{00000000-0000-0000-0000-000000000000}"/>
          </ac:spMkLst>
        </pc:spChg>
      </pc:sldChg>
      <pc:sldChg chg="modSp modNotes">
        <pc:chgData name="Madison Monahan" userId="69a2845c-0ad8-4be0-9dc7-5662fee7e26f" providerId="ADAL" clId="{DB472497-055F-4616-86C9-51E8DA3CFD6C}" dt="2023-09-22T12:32:04.620" v="9"/>
        <pc:sldMkLst>
          <pc:docMk/>
          <pc:sldMk cId="0" sldId="258"/>
        </pc:sldMkLst>
        <pc:spChg chg="mod">
          <ac:chgData name="Madison Monahan" userId="69a2845c-0ad8-4be0-9dc7-5662fee7e26f" providerId="ADAL" clId="{DB472497-055F-4616-86C9-51E8DA3CFD6C}" dt="2023-09-22T12:32:04.620" v="9"/>
          <ac:spMkLst>
            <pc:docMk/>
            <pc:sldMk cId="0" sldId="258"/>
            <ac:spMk id="2" creationId="{00000000-0000-0000-0000-000000000000}"/>
          </ac:spMkLst>
        </pc:spChg>
        <pc:spChg chg="mod">
          <ac:chgData name="Madison Monahan" userId="69a2845c-0ad8-4be0-9dc7-5662fee7e26f" providerId="ADAL" clId="{DB472497-055F-4616-86C9-51E8DA3CFD6C}" dt="2023-09-22T12:32:04.620" v="9"/>
          <ac:spMkLst>
            <pc:docMk/>
            <pc:sldMk cId="0" sldId="258"/>
            <ac:spMk id="5" creationId="{00000000-0000-0000-0000-000000000000}"/>
          </ac:spMkLst>
        </pc:spChg>
        <pc:spChg chg="mod">
          <ac:chgData name="Madison Monahan" userId="69a2845c-0ad8-4be0-9dc7-5662fee7e26f" providerId="ADAL" clId="{DB472497-055F-4616-86C9-51E8DA3CFD6C}" dt="2023-09-22T12:32:04.620" v="9"/>
          <ac:spMkLst>
            <pc:docMk/>
            <pc:sldMk cId="0" sldId="258"/>
            <ac:spMk id="6" creationId="{00000000-0000-0000-0000-000000000000}"/>
          </ac:spMkLst>
        </pc:spChg>
        <pc:spChg chg="mod">
          <ac:chgData name="Madison Monahan" userId="69a2845c-0ad8-4be0-9dc7-5662fee7e26f" providerId="ADAL" clId="{DB472497-055F-4616-86C9-51E8DA3CFD6C}" dt="2023-09-22T12:32:04.620" v="9"/>
          <ac:spMkLst>
            <pc:docMk/>
            <pc:sldMk cId="0" sldId="258"/>
            <ac:spMk id="7" creationId="{00000000-0000-0000-0000-000000000000}"/>
          </ac:spMkLst>
        </pc:spChg>
        <pc:spChg chg="mod">
          <ac:chgData name="Madison Monahan" userId="69a2845c-0ad8-4be0-9dc7-5662fee7e26f" providerId="ADAL" clId="{DB472497-055F-4616-86C9-51E8DA3CFD6C}" dt="2023-09-22T12:32:04.620" v="9"/>
          <ac:spMkLst>
            <pc:docMk/>
            <pc:sldMk cId="0" sldId="258"/>
            <ac:spMk id="8" creationId="{00000000-0000-0000-0000-000000000000}"/>
          </ac:spMkLst>
        </pc:spChg>
        <pc:spChg chg="mod">
          <ac:chgData name="Madison Monahan" userId="69a2845c-0ad8-4be0-9dc7-5662fee7e26f" providerId="ADAL" clId="{DB472497-055F-4616-86C9-51E8DA3CFD6C}" dt="2023-09-22T12:32:04.620" v="9"/>
          <ac:spMkLst>
            <pc:docMk/>
            <pc:sldMk cId="0" sldId="258"/>
            <ac:spMk id="9" creationId="{00000000-0000-0000-0000-000000000000}"/>
          </ac:spMkLst>
        </pc:spChg>
        <pc:grpChg chg="mod">
          <ac:chgData name="Madison Monahan" userId="69a2845c-0ad8-4be0-9dc7-5662fee7e26f" providerId="ADAL" clId="{DB472497-055F-4616-86C9-51E8DA3CFD6C}" dt="2023-09-22T12:32:04.620" v="9"/>
          <ac:grpSpMkLst>
            <pc:docMk/>
            <pc:sldMk cId="0" sldId="258"/>
            <ac:grpSpMk id="3" creationId="{00000000-0000-0000-0000-000000000000}"/>
          </ac:grpSpMkLst>
        </pc:grpChg>
        <pc:picChg chg="mod">
          <ac:chgData name="Madison Monahan" userId="69a2845c-0ad8-4be0-9dc7-5662fee7e26f" providerId="ADAL" clId="{DB472497-055F-4616-86C9-51E8DA3CFD6C}" dt="2023-09-22T12:32:04.620" v="9"/>
          <ac:picMkLst>
            <pc:docMk/>
            <pc:sldMk cId="0" sldId="258"/>
            <ac:picMk id="4" creationId="{00000000-0000-0000-0000-000000000000}"/>
          </ac:picMkLst>
        </pc:picChg>
      </pc:sldChg>
      <pc:sldChg chg="modSp modNotes">
        <pc:chgData name="Madison Monahan" userId="69a2845c-0ad8-4be0-9dc7-5662fee7e26f" providerId="ADAL" clId="{DB472497-055F-4616-86C9-51E8DA3CFD6C}" dt="2023-09-22T12:32:04.620" v="9"/>
        <pc:sldMkLst>
          <pc:docMk/>
          <pc:sldMk cId="0" sldId="259"/>
        </pc:sldMkLst>
        <pc:spChg chg="mod">
          <ac:chgData name="Madison Monahan" userId="69a2845c-0ad8-4be0-9dc7-5662fee7e26f" providerId="ADAL" clId="{DB472497-055F-4616-86C9-51E8DA3CFD6C}" dt="2023-09-22T12:32:04.620" v="9"/>
          <ac:spMkLst>
            <pc:docMk/>
            <pc:sldMk cId="0" sldId="259"/>
            <ac:spMk id="2" creationId="{00000000-0000-0000-0000-000000000000}"/>
          </ac:spMkLst>
        </pc:spChg>
        <pc:spChg chg="mod">
          <ac:chgData name="Madison Monahan" userId="69a2845c-0ad8-4be0-9dc7-5662fee7e26f" providerId="ADAL" clId="{DB472497-055F-4616-86C9-51E8DA3CFD6C}" dt="2023-09-22T12:32:04.620" v="9"/>
          <ac:spMkLst>
            <pc:docMk/>
            <pc:sldMk cId="0" sldId="259"/>
            <ac:spMk id="3" creationId="{00000000-0000-0000-0000-000000000000}"/>
          </ac:spMkLst>
        </pc:spChg>
        <pc:spChg chg="mod">
          <ac:chgData name="Madison Monahan" userId="69a2845c-0ad8-4be0-9dc7-5662fee7e26f" providerId="ADAL" clId="{DB472497-055F-4616-86C9-51E8DA3CFD6C}" dt="2023-09-22T12:32:04.620" v="9"/>
          <ac:spMkLst>
            <pc:docMk/>
            <pc:sldMk cId="0" sldId="259"/>
            <ac:spMk id="4" creationId="{00000000-0000-0000-0000-000000000000}"/>
          </ac:spMkLst>
        </pc:spChg>
        <pc:spChg chg="mod">
          <ac:chgData name="Madison Monahan" userId="69a2845c-0ad8-4be0-9dc7-5662fee7e26f" providerId="ADAL" clId="{DB472497-055F-4616-86C9-51E8DA3CFD6C}" dt="2023-09-22T12:32:04.620" v="9"/>
          <ac:spMkLst>
            <pc:docMk/>
            <pc:sldMk cId="0" sldId="259"/>
            <ac:spMk id="5" creationId="{00000000-0000-0000-0000-000000000000}"/>
          </ac:spMkLst>
        </pc:spChg>
        <pc:spChg chg="mod">
          <ac:chgData name="Madison Monahan" userId="69a2845c-0ad8-4be0-9dc7-5662fee7e26f" providerId="ADAL" clId="{DB472497-055F-4616-86C9-51E8DA3CFD6C}" dt="2023-09-22T12:32:04.620" v="9"/>
          <ac:spMkLst>
            <pc:docMk/>
            <pc:sldMk cId="0" sldId="259"/>
            <ac:spMk id="6" creationId="{00000000-0000-0000-0000-000000000000}"/>
          </ac:spMkLst>
        </pc:spChg>
        <pc:spChg chg="mod">
          <ac:chgData name="Madison Monahan" userId="69a2845c-0ad8-4be0-9dc7-5662fee7e26f" providerId="ADAL" clId="{DB472497-055F-4616-86C9-51E8DA3CFD6C}" dt="2023-09-22T12:32:04.620" v="9"/>
          <ac:spMkLst>
            <pc:docMk/>
            <pc:sldMk cId="0" sldId="259"/>
            <ac:spMk id="7" creationId="{00000000-0000-0000-0000-000000000000}"/>
          </ac:spMkLst>
        </pc:spChg>
      </pc:sldChg>
      <pc:sldChg chg="modSp modNotes">
        <pc:chgData name="Madison Monahan" userId="69a2845c-0ad8-4be0-9dc7-5662fee7e26f" providerId="ADAL" clId="{DB472497-055F-4616-86C9-51E8DA3CFD6C}" dt="2023-09-22T12:32:04.620" v="9"/>
        <pc:sldMkLst>
          <pc:docMk/>
          <pc:sldMk cId="0" sldId="260"/>
        </pc:sldMkLst>
        <pc:spChg chg="mod">
          <ac:chgData name="Madison Monahan" userId="69a2845c-0ad8-4be0-9dc7-5662fee7e26f" providerId="ADAL" clId="{DB472497-055F-4616-86C9-51E8DA3CFD6C}" dt="2023-09-22T12:32:04.620" v="9"/>
          <ac:spMkLst>
            <pc:docMk/>
            <pc:sldMk cId="0" sldId="260"/>
            <ac:spMk id="2" creationId="{00000000-0000-0000-0000-000000000000}"/>
          </ac:spMkLst>
        </pc:spChg>
        <pc:spChg chg="mod">
          <ac:chgData name="Madison Monahan" userId="69a2845c-0ad8-4be0-9dc7-5662fee7e26f" providerId="ADAL" clId="{DB472497-055F-4616-86C9-51E8DA3CFD6C}" dt="2023-09-22T12:32:04.620" v="9"/>
          <ac:spMkLst>
            <pc:docMk/>
            <pc:sldMk cId="0" sldId="260"/>
            <ac:spMk id="3" creationId="{00000000-0000-0000-0000-000000000000}"/>
          </ac:spMkLst>
        </pc:spChg>
        <pc:spChg chg="mod">
          <ac:chgData name="Madison Monahan" userId="69a2845c-0ad8-4be0-9dc7-5662fee7e26f" providerId="ADAL" clId="{DB472497-055F-4616-86C9-51E8DA3CFD6C}" dt="2023-09-22T12:32:04.620" v="9"/>
          <ac:spMkLst>
            <pc:docMk/>
            <pc:sldMk cId="0" sldId="260"/>
            <ac:spMk id="4" creationId="{00000000-0000-0000-0000-000000000000}"/>
          </ac:spMkLst>
        </pc:spChg>
      </pc:sldChg>
      <pc:sldChg chg="modSp modNotes">
        <pc:chgData name="Madison Monahan" userId="69a2845c-0ad8-4be0-9dc7-5662fee7e26f" providerId="ADAL" clId="{DB472497-055F-4616-86C9-51E8DA3CFD6C}" dt="2023-09-22T12:32:04.620" v="9"/>
        <pc:sldMkLst>
          <pc:docMk/>
          <pc:sldMk cId="0" sldId="261"/>
        </pc:sldMkLst>
        <pc:spChg chg="mod">
          <ac:chgData name="Madison Monahan" userId="69a2845c-0ad8-4be0-9dc7-5662fee7e26f" providerId="ADAL" clId="{DB472497-055F-4616-86C9-51E8DA3CFD6C}" dt="2023-09-22T12:32:04.620" v="9"/>
          <ac:spMkLst>
            <pc:docMk/>
            <pc:sldMk cId="0" sldId="261"/>
            <ac:spMk id="4" creationId="{00000000-0000-0000-0000-000000000000}"/>
          </ac:spMkLst>
        </pc:spChg>
        <pc:spChg chg="mod">
          <ac:chgData name="Madison Monahan" userId="69a2845c-0ad8-4be0-9dc7-5662fee7e26f" providerId="ADAL" clId="{DB472497-055F-4616-86C9-51E8DA3CFD6C}" dt="2023-09-22T12:32:04.620" v="9"/>
          <ac:spMkLst>
            <pc:docMk/>
            <pc:sldMk cId="0" sldId="261"/>
            <ac:spMk id="5" creationId="{00000000-0000-0000-0000-000000000000}"/>
          </ac:spMkLst>
        </pc:spChg>
        <pc:spChg chg="mod">
          <ac:chgData name="Madison Monahan" userId="69a2845c-0ad8-4be0-9dc7-5662fee7e26f" providerId="ADAL" clId="{DB472497-055F-4616-86C9-51E8DA3CFD6C}" dt="2023-09-22T12:32:04.620" v="9"/>
          <ac:spMkLst>
            <pc:docMk/>
            <pc:sldMk cId="0" sldId="261"/>
            <ac:spMk id="6" creationId="{00000000-0000-0000-0000-000000000000}"/>
          </ac:spMkLst>
        </pc:spChg>
        <pc:grpChg chg="mod">
          <ac:chgData name="Madison Monahan" userId="69a2845c-0ad8-4be0-9dc7-5662fee7e26f" providerId="ADAL" clId="{DB472497-055F-4616-86C9-51E8DA3CFD6C}" dt="2023-09-22T12:32:04.620" v="9"/>
          <ac:grpSpMkLst>
            <pc:docMk/>
            <pc:sldMk cId="0" sldId="261"/>
            <ac:grpSpMk id="2" creationId="{00000000-0000-0000-0000-000000000000}"/>
          </ac:grpSpMkLst>
        </pc:grpChg>
        <pc:picChg chg="mod">
          <ac:chgData name="Madison Monahan" userId="69a2845c-0ad8-4be0-9dc7-5662fee7e26f" providerId="ADAL" clId="{DB472497-055F-4616-86C9-51E8DA3CFD6C}" dt="2023-09-22T12:32:04.620" v="9"/>
          <ac:picMkLst>
            <pc:docMk/>
            <pc:sldMk cId="0" sldId="261"/>
            <ac:picMk id="3" creationId="{00000000-0000-0000-0000-000000000000}"/>
          </ac:picMkLst>
        </pc:picChg>
      </pc:sldChg>
      <pc:sldChg chg="modSp modNotes">
        <pc:chgData name="Madison Monahan" userId="69a2845c-0ad8-4be0-9dc7-5662fee7e26f" providerId="ADAL" clId="{DB472497-055F-4616-86C9-51E8DA3CFD6C}" dt="2023-09-22T12:32:04.620" v="9"/>
        <pc:sldMkLst>
          <pc:docMk/>
          <pc:sldMk cId="0" sldId="262"/>
        </pc:sldMkLst>
        <pc:spChg chg="mod">
          <ac:chgData name="Madison Monahan" userId="69a2845c-0ad8-4be0-9dc7-5662fee7e26f" providerId="ADAL" clId="{DB472497-055F-4616-86C9-51E8DA3CFD6C}" dt="2023-09-22T12:32:04.620" v="9"/>
          <ac:spMkLst>
            <pc:docMk/>
            <pc:sldMk cId="0" sldId="262"/>
            <ac:spMk id="3" creationId="{00000000-0000-0000-0000-000000000000}"/>
          </ac:spMkLst>
        </pc:spChg>
        <pc:spChg chg="mod">
          <ac:chgData name="Madison Monahan" userId="69a2845c-0ad8-4be0-9dc7-5662fee7e26f" providerId="ADAL" clId="{DB472497-055F-4616-86C9-51E8DA3CFD6C}" dt="2023-09-22T12:32:04.620" v="9"/>
          <ac:spMkLst>
            <pc:docMk/>
            <pc:sldMk cId="0" sldId="262"/>
            <ac:spMk id="4" creationId="{00000000-0000-0000-0000-000000000000}"/>
          </ac:spMkLst>
        </pc:spChg>
        <pc:spChg chg="mod">
          <ac:chgData name="Madison Monahan" userId="69a2845c-0ad8-4be0-9dc7-5662fee7e26f" providerId="ADAL" clId="{DB472497-055F-4616-86C9-51E8DA3CFD6C}" dt="2023-09-22T12:32:04.620" v="9"/>
          <ac:spMkLst>
            <pc:docMk/>
            <pc:sldMk cId="0" sldId="262"/>
            <ac:spMk id="5" creationId="{00000000-0000-0000-0000-000000000000}"/>
          </ac:spMkLst>
        </pc:spChg>
        <pc:spChg chg="mod">
          <ac:chgData name="Madison Monahan" userId="69a2845c-0ad8-4be0-9dc7-5662fee7e26f" providerId="ADAL" clId="{DB472497-055F-4616-86C9-51E8DA3CFD6C}" dt="2023-09-22T12:32:04.620" v="9"/>
          <ac:spMkLst>
            <pc:docMk/>
            <pc:sldMk cId="0" sldId="262"/>
            <ac:spMk id="6" creationId="{00000000-0000-0000-0000-000000000000}"/>
          </ac:spMkLst>
        </pc:spChg>
        <pc:spChg chg="mod">
          <ac:chgData name="Madison Monahan" userId="69a2845c-0ad8-4be0-9dc7-5662fee7e26f" providerId="ADAL" clId="{DB472497-055F-4616-86C9-51E8DA3CFD6C}" dt="2023-09-22T12:32:04.620" v="9"/>
          <ac:spMkLst>
            <pc:docMk/>
            <pc:sldMk cId="0" sldId="262"/>
            <ac:spMk id="7" creationId="{00000000-0000-0000-0000-000000000000}"/>
          </ac:spMkLst>
        </pc:spChg>
        <pc:spChg chg="mod">
          <ac:chgData name="Madison Monahan" userId="69a2845c-0ad8-4be0-9dc7-5662fee7e26f" providerId="ADAL" clId="{DB472497-055F-4616-86C9-51E8DA3CFD6C}" dt="2023-09-22T12:32:04.620" v="9"/>
          <ac:spMkLst>
            <pc:docMk/>
            <pc:sldMk cId="0" sldId="262"/>
            <ac:spMk id="8" creationId="{00000000-0000-0000-0000-000000000000}"/>
          </ac:spMkLst>
        </pc:spChg>
        <pc:spChg chg="mod">
          <ac:chgData name="Madison Monahan" userId="69a2845c-0ad8-4be0-9dc7-5662fee7e26f" providerId="ADAL" clId="{DB472497-055F-4616-86C9-51E8DA3CFD6C}" dt="2023-09-22T12:32:04.620" v="9"/>
          <ac:spMkLst>
            <pc:docMk/>
            <pc:sldMk cId="0" sldId="262"/>
            <ac:spMk id="9" creationId="{00000000-0000-0000-0000-000000000000}"/>
          </ac:spMkLst>
        </pc:spChg>
        <pc:spChg chg="mod">
          <ac:chgData name="Madison Monahan" userId="69a2845c-0ad8-4be0-9dc7-5662fee7e26f" providerId="ADAL" clId="{DB472497-055F-4616-86C9-51E8DA3CFD6C}" dt="2023-09-22T12:32:04.620" v="9"/>
          <ac:spMkLst>
            <pc:docMk/>
            <pc:sldMk cId="0" sldId="262"/>
            <ac:spMk id="10" creationId="{00000000-0000-0000-0000-000000000000}"/>
          </ac:spMkLst>
        </pc:spChg>
        <pc:spChg chg="mod">
          <ac:chgData name="Madison Monahan" userId="69a2845c-0ad8-4be0-9dc7-5662fee7e26f" providerId="ADAL" clId="{DB472497-055F-4616-86C9-51E8DA3CFD6C}" dt="2023-09-22T12:32:04.620" v="9"/>
          <ac:spMkLst>
            <pc:docMk/>
            <pc:sldMk cId="0" sldId="262"/>
            <ac:spMk id="11" creationId="{00000000-0000-0000-0000-000000000000}"/>
          </ac:spMkLst>
        </pc:spChg>
        <pc:spChg chg="mod">
          <ac:chgData name="Madison Monahan" userId="69a2845c-0ad8-4be0-9dc7-5662fee7e26f" providerId="ADAL" clId="{DB472497-055F-4616-86C9-51E8DA3CFD6C}" dt="2023-09-22T12:32:04.620" v="9"/>
          <ac:spMkLst>
            <pc:docMk/>
            <pc:sldMk cId="0" sldId="262"/>
            <ac:spMk id="12" creationId="{00000000-0000-0000-0000-000000000000}"/>
          </ac:spMkLst>
        </pc:spChg>
        <pc:spChg chg="mod">
          <ac:chgData name="Madison Monahan" userId="69a2845c-0ad8-4be0-9dc7-5662fee7e26f" providerId="ADAL" clId="{DB472497-055F-4616-86C9-51E8DA3CFD6C}" dt="2023-09-22T12:32:04.620" v="9"/>
          <ac:spMkLst>
            <pc:docMk/>
            <pc:sldMk cId="0" sldId="262"/>
            <ac:spMk id="13" creationId="{00000000-0000-0000-0000-000000000000}"/>
          </ac:spMkLst>
        </pc:spChg>
        <pc:spChg chg="mod">
          <ac:chgData name="Madison Monahan" userId="69a2845c-0ad8-4be0-9dc7-5662fee7e26f" providerId="ADAL" clId="{DB472497-055F-4616-86C9-51E8DA3CFD6C}" dt="2023-09-22T12:32:04.620" v="9"/>
          <ac:spMkLst>
            <pc:docMk/>
            <pc:sldMk cId="0" sldId="262"/>
            <ac:spMk id="15" creationId="{00000000-0000-0000-0000-000000000000}"/>
          </ac:spMkLst>
        </pc:spChg>
        <pc:spChg chg="mod">
          <ac:chgData name="Madison Monahan" userId="69a2845c-0ad8-4be0-9dc7-5662fee7e26f" providerId="ADAL" clId="{DB472497-055F-4616-86C9-51E8DA3CFD6C}" dt="2023-09-22T12:32:04.620" v="9"/>
          <ac:spMkLst>
            <pc:docMk/>
            <pc:sldMk cId="0" sldId="262"/>
            <ac:spMk id="16" creationId="{00000000-0000-0000-0000-000000000000}"/>
          </ac:spMkLst>
        </pc:spChg>
        <pc:spChg chg="mod">
          <ac:chgData name="Madison Monahan" userId="69a2845c-0ad8-4be0-9dc7-5662fee7e26f" providerId="ADAL" clId="{DB472497-055F-4616-86C9-51E8DA3CFD6C}" dt="2023-09-22T12:32:04.620" v="9"/>
          <ac:spMkLst>
            <pc:docMk/>
            <pc:sldMk cId="0" sldId="262"/>
            <ac:spMk id="17" creationId="{00000000-0000-0000-0000-000000000000}"/>
          </ac:spMkLst>
        </pc:spChg>
        <pc:spChg chg="mod">
          <ac:chgData name="Madison Monahan" userId="69a2845c-0ad8-4be0-9dc7-5662fee7e26f" providerId="ADAL" clId="{DB472497-055F-4616-86C9-51E8DA3CFD6C}" dt="2023-09-22T12:32:04.620" v="9"/>
          <ac:spMkLst>
            <pc:docMk/>
            <pc:sldMk cId="0" sldId="262"/>
            <ac:spMk id="18" creationId="{00000000-0000-0000-0000-000000000000}"/>
          </ac:spMkLst>
        </pc:spChg>
        <pc:spChg chg="mod">
          <ac:chgData name="Madison Monahan" userId="69a2845c-0ad8-4be0-9dc7-5662fee7e26f" providerId="ADAL" clId="{DB472497-055F-4616-86C9-51E8DA3CFD6C}" dt="2023-09-22T12:32:04.620" v="9"/>
          <ac:spMkLst>
            <pc:docMk/>
            <pc:sldMk cId="0" sldId="262"/>
            <ac:spMk id="19" creationId="{00000000-0000-0000-0000-000000000000}"/>
          </ac:spMkLst>
        </pc:spChg>
        <pc:spChg chg="mod">
          <ac:chgData name="Madison Monahan" userId="69a2845c-0ad8-4be0-9dc7-5662fee7e26f" providerId="ADAL" clId="{DB472497-055F-4616-86C9-51E8DA3CFD6C}" dt="2023-09-22T12:32:04.620" v="9"/>
          <ac:spMkLst>
            <pc:docMk/>
            <pc:sldMk cId="0" sldId="262"/>
            <ac:spMk id="20" creationId="{00000000-0000-0000-0000-000000000000}"/>
          </ac:spMkLst>
        </pc:spChg>
        <pc:spChg chg="mod">
          <ac:chgData name="Madison Monahan" userId="69a2845c-0ad8-4be0-9dc7-5662fee7e26f" providerId="ADAL" clId="{DB472497-055F-4616-86C9-51E8DA3CFD6C}" dt="2023-09-22T12:32:04.620" v="9"/>
          <ac:spMkLst>
            <pc:docMk/>
            <pc:sldMk cId="0" sldId="262"/>
            <ac:spMk id="21" creationId="{00000000-0000-0000-0000-000000000000}"/>
          </ac:spMkLst>
        </pc:spChg>
        <pc:spChg chg="mod">
          <ac:chgData name="Madison Monahan" userId="69a2845c-0ad8-4be0-9dc7-5662fee7e26f" providerId="ADAL" clId="{DB472497-055F-4616-86C9-51E8DA3CFD6C}" dt="2023-09-22T12:32:04.620" v="9"/>
          <ac:spMkLst>
            <pc:docMk/>
            <pc:sldMk cId="0" sldId="262"/>
            <ac:spMk id="23" creationId="{00000000-0000-0000-0000-000000000000}"/>
          </ac:spMkLst>
        </pc:spChg>
        <pc:spChg chg="mod">
          <ac:chgData name="Madison Monahan" userId="69a2845c-0ad8-4be0-9dc7-5662fee7e26f" providerId="ADAL" clId="{DB472497-055F-4616-86C9-51E8DA3CFD6C}" dt="2023-09-22T12:32:04.620" v="9"/>
          <ac:spMkLst>
            <pc:docMk/>
            <pc:sldMk cId="0" sldId="262"/>
            <ac:spMk id="24" creationId="{00000000-0000-0000-0000-000000000000}"/>
          </ac:spMkLst>
        </pc:spChg>
        <pc:spChg chg="mod">
          <ac:chgData name="Madison Monahan" userId="69a2845c-0ad8-4be0-9dc7-5662fee7e26f" providerId="ADAL" clId="{DB472497-055F-4616-86C9-51E8DA3CFD6C}" dt="2023-09-22T12:32:04.620" v="9"/>
          <ac:spMkLst>
            <pc:docMk/>
            <pc:sldMk cId="0" sldId="262"/>
            <ac:spMk id="25" creationId="{00000000-0000-0000-0000-000000000000}"/>
          </ac:spMkLst>
        </pc:spChg>
        <pc:spChg chg="mod">
          <ac:chgData name="Madison Monahan" userId="69a2845c-0ad8-4be0-9dc7-5662fee7e26f" providerId="ADAL" clId="{DB472497-055F-4616-86C9-51E8DA3CFD6C}" dt="2023-09-22T12:32:04.620" v="9"/>
          <ac:spMkLst>
            <pc:docMk/>
            <pc:sldMk cId="0" sldId="262"/>
            <ac:spMk id="26" creationId="{00000000-0000-0000-0000-000000000000}"/>
          </ac:spMkLst>
        </pc:spChg>
        <pc:spChg chg="mod">
          <ac:chgData name="Madison Monahan" userId="69a2845c-0ad8-4be0-9dc7-5662fee7e26f" providerId="ADAL" clId="{DB472497-055F-4616-86C9-51E8DA3CFD6C}" dt="2023-09-22T12:32:04.620" v="9"/>
          <ac:spMkLst>
            <pc:docMk/>
            <pc:sldMk cId="0" sldId="262"/>
            <ac:spMk id="28" creationId="{00000000-0000-0000-0000-000000000000}"/>
          </ac:spMkLst>
        </pc:spChg>
        <pc:spChg chg="mod">
          <ac:chgData name="Madison Monahan" userId="69a2845c-0ad8-4be0-9dc7-5662fee7e26f" providerId="ADAL" clId="{DB472497-055F-4616-86C9-51E8DA3CFD6C}" dt="2023-09-22T12:32:04.620" v="9"/>
          <ac:spMkLst>
            <pc:docMk/>
            <pc:sldMk cId="0" sldId="262"/>
            <ac:spMk id="29" creationId="{00000000-0000-0000-0000-000000000000}"/>
          </ac:spMkLst>
        </pc:spChg>
        <pc:spChg chg="mod">
          <ac:chgData name="Madison Monahan" userId="69a2845c-0ad8-4be0-9dc7-5662fee7e26f" providerId="ADAL" clId="{DB472497-055F-4616-86C9-51E8DA3CFD6C}" dt="2023-09-22T12:32:04.620" v="9"/>
          <ac:spMkLst>
            <pc:docMk/>
            <pc:sldMk cId="0" sldId="262"/>
            <ac:spMk id="30" creationId="{00000000-0000-0000-0000-000000000000}"/>
          </ac:spMkLst>
        </pc:spChg>
        <pc:spChg chg="mod">
          <ac:chgData name="Madison Monahan" userId="69a2845c-0ad8-4be0-9dc7-5662fee7e26f" providerId="ADAL" clId="{DB472497-055F-4616-86C9-51E8DA3CFD6C}" dt="2023-09-22T12:32:04.620" v="9"/>
          <ac:spMkLst>
            <pc:docMk/>
            <pc:sldMk cId="0" sldId="262"/>
            <ac:spMk id="32" creationId="{00000000-0000-0000-0000-000000000000}"/>
          </ac:spMkLst>
        </pc:spChg>
        <pc:spChg chg="mod">
          <ac:chgData name="Madison Monahan" userId="69a2845c-0ad8-4be0-9dc7-5662fee7e26f" providerId="ADAL" clId="{DB472497-055F-4616-86C9-51E8DA3CFD6C}" dt="2023-09-22T12:32:04.620" v="9"/>
          <ac:spMkLst>
            <pc:docMk/>
            <pc:sldMk cId="0" sldId="262"/>
            <ac:spMk id="33" creationId="{00000000-0000-0000-0000-000000000000}"/>
          </ac:spMkLst>
        </pc:spChg>
        <pc:spChg chg="mod">
          <ac:chgData name="Madison Monahan" userId="69a2845c-0ad8-4be0-9dc7-5662fee7e26f" providerId="ADAL" clId="{DB472497-055F-4616-86C9-51E8DA3CFD6C}" dt="2023-09-22T12:32:04.620" v="9"/>
          <ac:spMkLst>
            <pc:docMk/>
            <pc:sldMk cId="0" sldId="262"/>
            <ac:spMk id="34" creationId="{00000000-0000-0000-0000-000000000000}"/>
          </ac:spMkLst>
        </pc:spChg>
        <pc:spChg chg="mod">
          <ac:chgData name="Madison Monahan" userId="69a2845c-0ad8-4be0-9dc7-5662fee7e26f" providerId="ADAL" clId="{DB472497-055F-4616-86C9-51E8DA3CFD6C}" dt="2023-09-22T12:32:04.620" v="9"/>
          <ac:spMkLst>
            <pc:docMk/>
            <pc:sldMk cId="0" sldId="262"/>
            <ac:spMk id="36" creationId="{00000000-0000-0000-0000-000000000000}"/>
          </ac:spMkLst>
        </pc:spChg>
        <pc:spChg chg="mod">
          <ac:chgData name="Madison Monahan" userId="69a2845c-0ad8-4be0-9dc7-5662fee7e26f" providerId="ADAL" clId="{DB472497-055F-4616-86C9-51E8DA3CFD6C}" dt="2023-09-22T12:32:04.620" v="9"/>
          <ac:spMkLst>
            <pc:docMk/>
            <pc:sldMk cId="0" sldId="262"/>
            <ac:spMk id="37" creationId="{00000000-0000-0000-0000-000000000000}"/>
          </ac:spMkLst>
        </pc:spChg>
        <pc:spChg chg="mod">
          <ac:chgData name="Madison Monahan" userId="69a2845c-0ad8-4be0-9dc7-5662fee7e26f" providerId="ADAL" clId="{DB472497-055F-4616-86C9-51E8DA3CFD6C}" dt="2023-09-22T12:32:04.620" v="9"/>
          <ac:spMkLst>
            <pc:docMk/>
            <pc:sldMk cId="0" sldId="262"/>
            <ac:spMk id="38" creationId="{00000000-0000-0000-0000-000000000000}"/>
          </ac:spMkLst>
        </pc:spChg>
        <pc:spChg chg="mod">
          <ac:chgData name="Madison Monahan" userId="69a2845c-0ad8-4be0-9dc7-5662fee7e26f" providerId="ADAL" clId="{DB472497-055F-4616-86C9-51E8DA3CFD6C}" dt="2023-09-22T12:32:04.620" v="9"/>
          <ac:spMkLst>
            <pc:docMk/>
            <pc:sldMk cId="0" sldId="262"/>
            <ac:spMk id="40" creationId="{00000000-0000-0000-0000-000000000000}"/>
          </ac:spMkLst>
        </pc:spChg>
        <pc:spChg chg="mod">
          <ac:chgData name="Madison Monahan" userId="69a2845c-0ad8-4be0-9dc7-5662fee7e26f" providerId="ADAL" clId="{DB472497-055F-4616-86C9-51E8DA3CFD6C}" dt="2023-09-22T12:32:04.620" v="9"/>
          <ac:spMkLst>
            <pc:docMk/>
            <pc:sldMk cId="0" sldId="262"/>
            <ac:spMk id="41" creationId="{00000000-0000-0000-0000-000000000000}"/>
          </ac:spMkLst>
        </pc:spChg>
        <pc:spChg chg="mod">
          <ac:chgData name="Madison Monahan" userId="69a2845c-0ad8-4be0-9dc7-5662fee7e26f" providerId="ADAL" clId="{DB472497-055F-4616-86C9-51E8DA3CFD6C}" dt="2023-09-22T12:32:04.620" v="9"/>
          <ac:spMkLst>
            <pc:docMk/>
            <pc:sldMk cId="0" sldId="262"/>
            <ac:spMk id="42" creationId="{00000000-0000-0000-0000-000000000000}"/>
          </ac:spMkLst>
        </pc:spChg>
        <pc:spChg chg="mod">
          <ac:chgData name="Madison Monahan" userId="69a2845c-0ad8-4be0-9dc7-5662fee7e26f" providerId="ADAL" clId="{DB472497-055F-4616-86C9-51E8DA3CFD6C}" dt="2023-09-22T12:32:04.620" v="9"/>
          <ac:spMkLst>
            <pc:docMk/>
            <pc:sldMk cId="0" sldId="262"/>
            <ac:spMk id="43" creationId="{00000000-0000-0000-0000-000000000000}"/>
          </ac:spMkLst>
        </pc:spChg>
        <pc:spChg chg="mod">
          <ac:chgData name="Madison Monahan" userId="69a2845c-0ad8-4be0-9dc7-5662fee7e26f" providerId="ADAL" clId="{DB472497-055F-4616-86C9-51E8DA3CFD6C}" dt="2023-09-22T12:32:04.620" v="9"/>
          <ac:spMkLst>
            <pc:docMk/>
            <pc:sldMk cId="0" sldId="262"/>
            <ac:spMk id="44" creationId="{00000000-0000-0000-0000-000000000000}"/>
          </ac:spMkLst>
        </pc:spChg>
        <pc:spChg chg="mod">
          <ac:chgData name="Madison Monahan" userId="69a2845c-0ad8-4be0-9dc7-5662fee7e26f" providerId="ADAL" clId="{DB472497-055F-4616-86C9-51E8DA3CFD6C}" dt="2023-09-22T12:32:04.620" v="9"/>
          <ac:spMkLst>
            <pc:docMk/>
            <pc:sldMk cId="0" sldId="262"/>
            <ac:spMk id="45" creationId="{00000000-0000-0000-0000-000000000000}"/>
          </ac:spMkLst>
        </pc:spChg>
        <pc:spChg chg="mod">
          <ac:chgData name="Madison Monahan" userId="69a2845c-0ad8-4be0-9dc7-5662fee7e26f" providerId="ADAL" clId="{DB472497-055F-4616-86C9-51E8DA3CFD6C}" dt="2023-09-22T12:32:04.620" v="9"/>
          <ac:spMkLst>
            <pc:docMk/>
            <pc:sldMk cId="0" sldId="262"/>
            <ac:spMk id="46" creationId="{00000000-0000-0000-0000-000000000000}"/>
          </ac:spMkLst>
        </pc:spChg>
        <pc:spChg chg="mod">
          <ac:chgData name="Madison Monahan" userId="69a2845c-0ad8-4be0-9dc7-5662fee7e26f" providerId="ADAL" clId="{DB472497-055F-4616-86C9-51E8DA3CFD6C}" dt="2023-09-22T12:32:04.620" v="9"/>
          <ac:spMkLst>
            <pc:docMk/>
            <pc:sldMk cId="0" sldId="262"/>
            <ac:spMk id="48" creationId="{00000000-0000-0000-0000-000000000000}"/>
          </ac:spMkLst>
        </pc:spChg>
        <pc:spChg chg="mod">
          <ac:chgData name="Madison Monahan" userId="69a2845c-0ad8-4be0-9dc7-5662fee7e26f" providerId="ADAL" clId="{DB472497-055F-4616-86C9-51E8DA3CFD6C}" dt="2023-09-22T12:32:04.620" v="9"/>
          <ac:spMkLst>
            <pc:docMk/>
            <pc:sldMk cId="0" sldId="262"/>
            <ac:spMk id="49" creationId="{00000000-0000-0000-0000-000000000000}"/>
          </ac:spMkLst>
        </pc:spChg>
        <pc:spChg chg="mod">
          <ac:chgData name="Madison Monahan" userId="69a2845c-0ad8-4be0-9dc7-5662fee7e26f" providerId="ADAL" clId="{DB472497-055F-4616-86C9-51E8DA3CFD6C}" dt="2023-09-22T12:32:04.620" v="9"/>
          <ac:spMkLst>
            <pc:docMk/>
            <pc:sldMk cId="0" sldId="262"/>
            <ac:spMk id="50" creationId="{00000000-0000-0000-0000-000000000000}"/>
          </ac:spMkLst>
        </pc:spChg>
        <pc:spChg chg="mod">
          <ac:chgData name="Madison Monahan" userId="69a2845c-0ad8-4be0-9dc7-5662fee7e26f" providerId="ADAL" clId="{DB472497-055F-4616-86C9-51E8DA3CFD6C}" dt="2023-09-22T12:32:04.620" v="9"/>
          <ac:spMkLst>
            <pc:docMk/>
            <pc:sldMk cId="0" sldId="262"/>
            <ac:spMk id="51" creationId="{00000000-0000-0000-0000-000000000000}"/>
          </ac:spMkLst>
        </pc:spChg>
        <pc:grpChg chg="mod">
          <ac:chgData name="Madison Monahan" userId="69a2845c-0ad8-4be0-9dc7-5662fee7e26f" providerId="ADAL" clId="{DB472497-055F-4616-86C9-51E8DA3CFD6C}" dt="2023-09-22T12:32:04.620" v="9"/>
          <ac:grpSpMkLst>
            <pc:docMk/>
            <pc:sldMk cId="0" sldId="262"/>
            <ac:grpSpMk id="2" creationId="{00000000-0000-0000-0000-000000000000}"/>
          </ac:grpSpMkLst>
        </pc:grpChg>
        <pc:grpChg chg="mod">
          <ac:chgData name="Madison Monahan" userId="69a2845c-0ad8-4be0-9dc7-5662fee7e26f" providerId="ADAL" clId="{DB472497-055F-4616-86C9-51E8DA3CFD6C}" dt="2023-09-22T12:32:04.620" v="9"/>
          <ac:grpSpMkLst>
            <pc:docMk/>
            <pc:sldMk cId="0" sldId="262"/>
            <ac:grpSpMk id="14" creationId="{00000000-0000-0000-0000-000000000000}"/>
          </ac:grpSpMkLst>
        </pc:grpChg>
        <pc:grpChg chg="mod">
          <ac:chgData name="Madison Monahan" userId="69a2845c-0ad8-4be0-9dc7-5662fee7e26f" providerId="ADAL" clId="{DB472497-055F-4616-86C9-51E8DA3CFD6C}" dt="2023-09-22T12:32:04.620" v="9"/>
          <ac:grpSpMkLst>
            <pc:docMk/>
            <pc:sldMk cId="0" sldId="262"/>
            <ac:grpSpMk id="22" creationId="{00000000-0000-0000-0000-000000000000}"/>
          </ac:grpSpMkLst>
        </pc:grpChg>
        <pc:grpChg chg="mod">
          <ac:chgData name="Madison Monahan" userId="69a2845c-0ad8-4be0-9dc7-5662fee7e26f" providerId="ADAL" clId="{DB472497-055F-4616-86C9-51E8DA3CFD6C}" dt="2023-09-22T12:32:04.620" v="9"/>
          <ac:grpSpMkLst>
            <pc:docMk/>
            <pc:sldMk cId="0" sldId="262"/>
            <ac:grpSpMk id="27" creationId="{00000000-0000-0000-0000-000000000000}"/>
          </ac:grpSpMkLst>
        </pc:grpChg>
        <pc:grpChg chg="mod">
          <ac:chgData name="Madison Monahan" userId="69a2845c-0ad8-4be0-9dc7-5662fee7e26f" providerId="ADAL" clId="{DB472497-055F-4616-86C9-51E8DA3CFD6C}" dt="2023-09-22T12:32:04.620" v="9"/>
          <ac:grpSpMkLst>
            <pc:docMk/>
            <pc:sldMk cId="0" sldId="262"/>
            <ac:grpSpMk id="31" creationId="{00000000-0000-0000-0000-000000000000}"/>
          </ac:grpSpMkLst>
        </pc:grpChg>
        <pc:grpChg chg="mod">
          <ac:chgData name="Madison Monahan" userId="69a2845c-0ad8-4be0-9dc7-5662fee7e26f" providerId="ADAL" clId="{DB472497-055F-4616-86C9-51E8DA3CFD6C}" dt="2023-09-22T12:32:04.620" v="9"/>
          <ac:grpSpMkLst>
            <pc:docMk/>
            <pc:sldMk cId="0" sldId="262"/>
            <ac:grpSpMk id="35" creationId="{00000000-0000-0000-0000-000000000000}"/>
          </ac:grpSpMkLst>
        </pc:grpChg>
        <pc:grpChg chg="mod">
          <ac:chgData name="Madison Monahan" userId="69a2845c-0ad8-4be0-9dc7-5662fee7e26f" providerId="ADAL" clId="{DB472497-055F-4616-86C9-51E8DA3CFD6C}" dt="2023-09-22T12:32:04.620" v="9"/>
          <ac:grpSpMkLst>
            <pc:docMk/>
            <pc:sldMk cId="0" sldId="262"/>
            <ac:grpSpMk id="39" creationId="{00000000-0000-0000-0000-000000000000}"/>
          </ac:grpSpMkLst>
        </pc:grpChg>
        <pc:grpChg chg="mod">
          <ac:chgData name="Madison Monahan" userId="69a2845c-0ad8-4be0-9dc7-5662fee7e26f" providerId="ADAL" clId="{DB472497-055F-4616-86C9-51E8DA3CFD6C}" dt="2023-09-22T12:32:04.620" v="9"/>
          <ac:grpSpMkLst>
            <pc:docMk/>
            <pc:sldMk cId="0" sldId="262"/>
            <ac:grpSpMk id="47"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63"/>
        </pc:sldMkLst>
        <pc:spChg chg="mod">
          <ac:chgData name="Madison Monahan" userId="69a2845c-0ad8-4be0-9dc7-5662fee7e26f" providerId="ADAL" clId="{DB472497-055F-4616-86C9-51E8DA3CFD6C}" dt="2023-09-22T12:32:04.620" v="9"/>
          <ac:spMkLst>
            <pc:docMk/>
            <pc:sldMk cId="0" sldId="263"/>
            <ac:spMk id="2" creationId="{00000000-0000-0000-0000-000000000000}"/>
          </ac:spMkLst>
        </pc:spChg>
        <pc:spChg chg="mod">
          <ac:chgData name="Madison Monahan" userId="69a2845c-0ad8-4be0-9dc7-5662fee7e26f" providerId="ADAL" clId="{DB472497-055F-4616-86C9-51E8DA3CFD6C}" dt="2023-09-22T12:32:04.620" v="9"/>
          <ac:spMkLst>
            <pc:docMk/>
            <pc:sldMk cId="0" sldId="263"/>
            <ac:spMk id="4" creationId="{00000000-0000-0000-0000-000000000000}"/>
          </ac:spMkLst>
        </pc:spChg>
        <pc:spChg chg="mod">
          <ac:chgData name="Madison Monahan" userId="69a2845c-0ad8-4be0-9dc7-5662fee7e26f" providerId="ADAL" clId="{DB472497-055F-4616-86C9-51E8DA3CFD6C}" dt="2023-09-22T12:32:04.620" v="9"/>
          <ac:spMkLst>
            <pc:docMk/>
            <pc:sldMk cId="0" sldId="263"/>
            <ac:spMk id="5" creationId="{00000000-0000-0000-0000-000000000000}"/>
          </ac:spMkLst>
        </pc:spChg>
        <pc:spChg chg="mod">
          <ac:chgData name="Madison Monahan" userId="69a2845c-0ad8-4be0-9dc7-5662fee7e26f" providerId="ADAL" clId="{DB472497-055F-4616-86C9-51E8DA3CFD6C}" dt="2023-09-22T12:32:04.620" v="9"/>
          <ac:spMkLst>
            <pc:docMk/>
            <pc:sldMk cId="0" sldId="263"/>
            <ac:spMk id="6" creationId="{00000000-0000-0000-0000-000000000000}"/>
          </ac:spMkLst>
        </pc:spChg>
        <pc:grpChg chg="mod">
          <ac:chgData name="Madison Monahan" userId="69a2845c-0ad8-4be0-9dc7-5662fee7e26f" providerId="ADAL" clId="{DB472497-055F-4616-86C9-51E8DA3CFD6C}" dt="2023-09-22T12:32:04.620" v="9"/>
          <ac:grpSpMkLst>
            <pc:docMk/>
            <pc:sldMk cId="0" sldId="263"/>
            <ac:grpSpMk id="3" creationId="{00000000-0000-0000-0000-000000000000}"/>
          </ac:grpSpMkLst>
        </pc:grpChg>
      </pc:sldChg>
      <pc:sldChg chg="modSp mod modNotes">
        <pc:chgData name="Madison Monahan" userId="69a2845c-0ad8-4be0-9dc7-5662fee7e26f" providerId="ADAL" clId="{DB472497-055F-4616-86C9-51E8DA3CFD6C}" dt="2023-09-26T13:21:13.218" v="26" actId="20577"/>
        <pc:sldMkLst>
          <pc:docMk/>
          <pc:sldMk cId="0" sldId="264"/>
        </pc:sldMkLst>
        <pc:spChg chg="mod">
          <ac:chgData name="Madison Monahan" userId="69a2845c-0ad8-4be0-9dc7-5662fee7e26f" providerId="ADAL" clId="{DB472497-055F-4616-86C9-51E8DA3CFD6C}" dt="2023-09-22T12:32:04.620" v="9"/>
          <ac:spMkLst>
            <pc:docMk/>
            <pc:sldMk cId="0" sldId="264"/>
            <ac:spMk id="2" creationId="{00000000-0000-0000-0000-000000000000}"/>
          </ac:spMkLst>
        </pc:spChg>
        <pc:graphicFrameChg chg="mod modGraphic">
          <ac:chgData name="Madison Monahan" userId="69a2845c-0ad8-4be0-9dc7-5662fee7e26f" providerId="ADAL" clId="{DB472497-055F-4616-86C9-51E8DA3CFD6C}" dt="2023-09-26T13:21:13.218" v="26" actId="20577"/>
          <ac:graphicFrameMkLst>
            <pc:docMk/>
            <pc:sldMk cId="0" sldId="264"/>
            <ac:graphicFrameMk id="3" creationId="{00000000-0000-0000-0000-000000000000}"/>
          </ac:graphicFrameMkLst>
        </pc:graphicFrameChg>
      </pc:sldChg>
      <pc:sldChg chg="modSp modNotes">
        <pc:chgData name="Madison Monahan" userId="69a2845c-0ad8-4be0-9dc7-5662fee7e26f" providerId="ADAL" clId="{DB472497-055F-4616-86C9-51E8DA3CFD6C}" dt="2023-09-22T12:32:04.620" v="9"/>
        <pc:sldMkLst>
          <pc:docMk/>
          <pc:sldMk cId="0" sldId="265"/>
        </pc:sldMkLst>
        <pc:spChg chg="mod">
          <ac:chgData name="Madison Monahan" userId="69a2845c-0ad8-4be0-9dc7-5662fee7e26f" providerId="ADAL" clId="{DB472497-055F-4616-86C9-51E8DA3CFD6C}" dt="2023-09-22T12:32:04.620" v="9"/>
          <ac:spMkLst>
            <pc:docMk/>
            <pc:sldMk cId="0" sldId="265"/>
            <ac:spMk id="4" creationId="{00000000-0000-0000-0000-000000000000}"/>
          </ac:spMkLst>
        </pc:spChg>
        <pc:spChg chg="mod">
          <ac:chgData name="Madison Monahan" userId="69a2845c-0ad8-4be0-9dc7-5662fee7e26f" providerId="ADAL" clId="{DB472497-055F-4616-86C9-51E8DA3CFD6C}" dt="2023-09-22T12:32:04.620" v="9"/>
          <ac:spMkLst>
            <pc:docMk/>
            <pc:sldMk cId="0" sldId="265"/>
            <ac:spMk id="5" creationId="{00000000-0000-0000-0000-000000000000}"/>
          </ac:spMkLst>
        </pc:spChg>
        <pc:spChg chg="mod">
          <ac:chgData name="Madison Monahan" userId="69a2845c-0ad8-4be0-9dc7-5662fee7e26f" providerId="ADAL" clId="{DB472497-055F-4616-86C9-51E8DA3CFD6C}" dt="2023-09-22T12:32:04.620" v="9"/>
          <ac:spMkLst>
            <pc:docMk/>
            <pc:sldMk cId="0" sldId="265"/>
            <ac:spMk id="6" creationId="{00000000-0000-0000-0000-000000000000}"/>
          </ac:spMkLst>
        </pc:spChg>
        <pc:spChg chg="mod">
          <ac:chgData name="Madison Monahan" userId="69a2845c-0ad8-4be0-9dc7-5662fee7e26f" providerId="ADAL" clId="{DB472497-055F-4616-86C9-51E8DA3CFD6C}" dt="2023-09-22T12:32:04.620" v="9"/>
          <ac:spMkLst>
            <pc:docMk/>
            <pc:sldMk cId="0" sldId="265"/>
            <ac:spMk id="7" creationId="{00000000-0000-0000-0000-000000000000}"/>
          </ac:spMkLst>
        </pc:spChg>
        <pc:spChg chg="mod">
          <ac:chgData name="Madison Monahan" userId="69a2845c-0ad8-4be0-9dc7-5662fee7e26f" providerId="ADAL" clId="{DB472497-055F-4616-86C9-51E8DA3CFD6C}" dt="2023-09-22T12:32:04.620" v="9"/>
          <ac:spMkLst>
            <pc:docMk/>
            <pc:sldMk cId="0" sldId="265"/>
            <ac:spMk id="9" creationId="{00000000-0000-0000-0000-000000000000}"/>
          </ac:spMkLst>
        </pc:spChg>
        <pc:spChg chg="mod">
          <ac:chgData name="Madison Monahan" userId="69a2845c-0ad8-4be0-9dc7-5662fee7e26f" providerId="ADAL" clId="{DB472497-055F-4616-86C9-51E8DA3CFD6C}" dt="2023-09-22T12:32:04.620" v="9"/>
          <ac:spMkLst>
            <pc:docMk/>
            <pc:sldMk cId="0" sldId="265"/>
            <ac:spMk id="10" creationId="{00000000-0000-0000-0000-000000000000}"/>
          </ac:spMkLst>
        </pc:spChg>
        <pc:spChg chg="mod">
          <ac:chgData name="Madison Monahan" userId="69a2845c-0ad8-4be0-9dc7-5662fee7e26f" providerId="ADAL" clId="{DB472497-055F-4616-86C9-51E8DA3CFD6C}" dt="2023-09-22T12:32:04.620" v="9"/>
          <ac:spMkLst>
            <pc:docMk/>
            <pc:sldMk cId="0" sldId="265"/>
            <ac:spMk id="11" creationId="{00000000-0000-0000-0000-000000000000}"/>
          </ac:spMkLst>
        </pc:spChg>
        <pc:spChg chg="mod">
          <ac:chgData name="Madison Monahan" userId="69a2845c-0ad8-4be0-9dc7-5662fee7e26f" providerId="ADAL" clId="{DB472497-055F-4616-86C9-51E8DA3CFD6C}" dt="2023-09-22T12:32:04.620" v="9"/>
          <ac:spMkLst>
            <pc:docMk/>
            <pc:sldMk cId="0" sldId="265"/>
            <ac:spMk id="12" creationId="{00000000-0000-0000-0000-000000000000}"/>
          </ac:spMkLst>
        </pc:spChg>
        <pc:spChg chg="mod">
          <ac:chgData name="Madison Monahan" userId="69a2845c-0ad8-4be0-9dc7-5662fee7e26f" providerId="ADAL" clId="{DB472497-055F-4616-86C9-51E8DA3CFD6C}" dt="2023-09-22T12:32:04.620" v="9"/>
          <ac:spMkLst>
            <pc:docMk/>
            <pc:sldMk cId="0" sldId="265"/>
            <ac:spMk id="13" creationId="{00000000-0000-0000-0000-000000000000}"/>
          </ac:spMkLst>
        </pc:spChg>
        <pc:grpChg chg="mod">
          <ac:chgData name="Madison Monahan" userId="69a2845c-0ad8-4be0-9dc7-5662fee7e26f" providerId="ADAL" clId="{DB472497-055F-4616-86C9-51E8DA3CFD6C}" dt="2023-09-22T12:32:04.620" v="9"/>
          <ac:grpSpMkLst>
            <pc:docMk/>
            <pc:sldMk cId="0" sldId="265"/>
            <ac:grpSpMk id="2" creationId="{00000000-0000-0000-0000-000000000000}"/>
          </ac:grpSpMkLst>
        </pc:grpChg>
        <pc:grpChg chg="mod">
          <ac:chgData name="Madison Monahan" userId="69a2845c-0ad8-4be0-9dc7-5662fee7e26f" providerId="ADAL" clId="{DB472497-055F-4616-86C9-51E8DA3CFD6C}" dt="2023-09-22T12:32:04.620" v="9"/>
          <ac:grpSpMkLst>
            <pc:docMk/>
            <pc:sldMk cId="0" sldId="265"/>
            <ac:grpSpMk id="8" creationId="{00000000-0000-0000-0000-000000000000}"/>
          </ac:grpSpMkLst>
        </pc:grpChg>
        <pc:picChg chg="mod">
          <ac:chgData name="Madison Monahan" userId="69a2845c-0ad8-4be0-9dc7-5662fee7e26f" providerId="ADAL" clId="{DB472497-055F-4616-86C9-51E8DA3CFD6C}" dt="2023-09-22T12:32:04.620" v="9"/>
          <ac:picMkLst>
            <pc:docMk/>
            <pc:sldMk cId="0" sldId="265"/>
            <ac:picMk id="3" creationId="{00000000-0000-0000-0000-000000000000}"/>
          </ac:picMkLst>
        </pc:picChg>
      </pc:sldChg>
      <pc:sldChg chg="modSp modNotes">
        <pc:chgData name="Madison Monahan" userId="69a2845c-0ad8-4be0-9dc7-5662fee7e26f" providerId="ADAL" clId="{DB472497-055F-4616-86C9-51E8DA3CFD6C}" dt="2023-09-22T12:32:04.620" v="9"/>
        <pc:sldMkLst>
          <pc:docMk/>
          <pc:sldMk cId="0" sldId="266"/>
        </pc:sldMkLst>
        <pc:spChg chg="mod">
          <ac:chgData name="Madison Monahan" userId="69a2845c-0ad8-4be0-9dc7-5662fee7e26f" providerId="ADAL" clId="{DB472497-055F-4616-86C9-51E8DA3CFD6C}" dt="2023-09-22T12:32:04.620" v="9"/>
          <ac:spMkLst>
            <pc:docMk/>
            <pc:sldMk cId="0" sldId="266"/>
            <ac:spMk id="4" creationId="{00000000-0000-0000-0000-000000000000}"/>
          </ac:spMkLst>
        </pc:spChg>
        <pc:spChg chg="mod">
          <ac:chgData name="Madison Monahan" userId="69a2845c-0ad8-4be0-9dc7-5662fee7e26f" providerId="ADAL" clId="{DB472497-055F-4616-86C9-51E8DA3CFD6C}" dt="2023-09-22T12:32:04.620" v="9"/>
          <ac:spMkLst>
            <pc:docMk/>
            <pc:sldMk cId="0" sldId="266"/>
            <ac:spMk id="6" creationId="{00000000-0000-0000-0000-000000000000}"/>
          </ac:spMkLst>
        </pc:spChg>
        <pc:spChg chg="mod">
          <ac:chgData name="Madison Monahan" userId="69a2845c-0ad8-4be0-9dc7-5662fee7e26f" providerId="ADAL" clId="{DB472497-055F-4616-86C9-51E8DA3CFD6C}" dt="2023-09-22T12:32:04.620" v="9"/>
          <ac:spMkLst>
            <pc:docMk/>
            <pc:sldMk cId="0" sldId="266"/>
            <ac:spMk id="7" creationId="{00000000-0000-0000-0000-000000000000}"/>
          </ac:spMkLst>
        </pc:spChg>
        <pc:spChg chg="mod">
          <ac:chgData name="Madison Monahan" userId="69a2845c-0ad8-4be0-9dc7-5662fee7e26f" providerId="ADAL" clId="{DB472497-055F-4616-86C9-51E8DA3CFD6C}" dt="2023-09-22T12:32:04.620" v="9"/>
          <ac:spMkLst>
            <pc:docMk/>
            <pc:sldMk cId="0" sldId="266"/>
            <ac:spMk id="8" creationId="{00000000-0000-0000-0000-000000000000}"/>
          </ac:spMkLst>
        </pc:spChg>
        <pc:spChg chg="mod">
          <ac:chgData name="Madison Monahan" userId="69a2845c-0ad8-4be0-9dc7-5662fee7e26f" providerId="ADAL" clId="{DB472497-055F-4616-86C9-51E8DA3CFD6C}" dt="2023-09-22T12:32:04.620" v="9"/>
          <ac:spMkLst>
            <pc:docMk/>
            <pc:sldMk cId="0" sldId="266"/>
            <ac:spMk id="9" creationId="{00000000-0000-0000-0000-000000000000}"/>
          </ac:spMkLst>
        </pc:spChg>
        <pc:grpChg chg="mod">
          <ac:chgData name="Madison Monahan" userId="69a2845c-0ad8-4be0-9dc7-5662fee7e26f" providerId="ADAL" clId="{DB472497-055F-4616-86C9-51E8DA3CFD6C}" dt="2023-09-22T12:32:04.620" v="9"/>
          <ac:grpSpMkLst>
            <pc:docMk/>
            <pc:sldMk cId="0" sldId="266"/>
            <ac:grpSpMk id="2" creationId="{00000000-0000-0000-0000-000000000000}"/>
          </ac:grpSpMkLst>
        </pc:grpChg>
        <pc:grpChg chg="mod">
          <ac:chgData name="Madison Monahan" userId="69a2845c-0ad8-4be0-9dc7-5662fee7e26f" providerId="ADAL" clId="{DB472497-055F-4616-86C9-51E8DA3CFD6C}" dt="2023-09-22T12:32:04.620" v="9"/>
          <ac:grpSpMkLst>
            <pc:docMk/>
            <pc:sldMk cId="0" sldId="266"/>
            <ac:grpSpMk id="5" creationId="{00000000-0000-0000-0000-000000000000}"/>
          </ac:grpSpMkLst>
        </pc:grpChg>
        <pc:picChg chg="mod">
          <ac:chgData name="Madison Monahan" userId="69a2845c-0ad8-4be0-9dc7-5662fee7e26f" providerId="ADAL" clId="{DB472497-055F-4616-86C9-51E8DA3CFD6C}" dt="2023-09-22T12:32:04.620" v="9"/>
          <ac:picMkLst>
            <pc:docMk/>
            <pc:sldMk cId="0" sldId="266"/>
            <ac:picMk id="3" creationId="{00000000-0000-0000-0000-000000000000}"/>
          </ac:picMkLst>
        </pc:picChg>
      </pc:sldChg>
      <pc:sldChg chg="modSp modNotes">
        <pc:chgData name="Madison Monahan" userId="69a2845c-0ad8-4be0-9dc7-5662fee7e26f" providerId="ADAL" clId="{DB472497-055F-4616-86C9-51E8DA3CFD6C}" dt="2023-09-22T12:32:04.620" v="9"/>
        <pc:sldMkLst>
          <pc:docMk/>
          <pc:sldMk cId="0" sldId="267"/>
        </pc:sldMkLst>
        <pc:spChg chg="mod">
          <ac:chgData name="Madison Monahan" userId="69a2845c-0ad8-4be0-9dc7-5662fee7e26f" providerId="ADAL" clId="{DB472497-055F-4616-86C9-51E8DA3CFD6C}" dt="2023-09-22T12:32:04.620" v="9"/>
          <ac:spMkLst>
            <pc:docMk/>
            <pc:sldMk cId="0" sldId="267"/>
            <ac:spMk id="2" creationId="{00000000-0000-0000-0000-000000000000}"/>
          </ac:spMkLst>
        </pc:spChg>
        <pc:spChg chg="mod">
          <ac:chgData name="Madison Monahan" userId="69a2845c-0ad8-4be0-9dc7-5662fee7e26f" providerId="ADAL" clId="{DB472497-055F-4616-86C9-51E8DA3CFD6C}" dt="2023-09-22T12:32:04.620" v="9"/>
          <ac:spMkLst>
            <pc:docMk/>
            <pc:sldMk cId="0" sldId="267"/>
            <ac:spMk id="3" creationId="{00000000-0000-0000-0000-000000000000}"/>
          </ac:spMkLst>
        </pc:spChg>
        <pc:spChg chg="mod">
          <ac:chgData name="Madison Monahan" userId="69a2845c-0ad8-4be0-9dc7-5662fee7e26f" providerId="ADAL" clId="{DB472497-055F-4616-86C9-51E8DA3CFD6C}" dt="2023-09-22T12:32:04.620" v="9"/>
          <ac:spMkLst>
            <pc:docMk/>
            <pc:sldMk cId="0" sldId="267"/>
            <ac:spMk id="4" creationId="{00000000-0000-0000-0000-000000000000}"/>
          </ac:spMkLst>
        </pc:spChg>
        <pc:spChg chg="mod">
          <ac:chgData name="Madison Monahan" userId="69a2845c-0ad8-4be0-9dc7-5662fee7e26f" providerId="ADAL" clId="{DB472497-055F-4616-86C9-51E8DA3CFD6C}" dt="2023-09-22T12:32:04.620" v="9"/>
          <ac:spMkLst>
            <pc:docMk/>
            <pc:sldMk cId="0" sldId="267"/>
            <ac:spMk id="5" creationId="{00000000-0000-0000-0000-000000000000}"/>
          </ac:spMkLst>
        </pc:spChg>
      </pc:sldChg>
      <pc:sldChg chg="modSp modNotes">
        <pc:chgData name="Madison Monahan" userId="69a2845c-0ad8-4be0-9dc7-5662fee7e26f" providerId="ADAL" clId="{DB472497-055F-4616-86C9-51E8DA3CFD6C}" dt="2023-09-22T12:32:04.620" v="9"/>
        <pc:sldMkLst>
          <pc:docMk/>
          <pc:sldMk cId="0" sldId="268"/>
        </pc:sldMkLst>
        <pc:spChg chg="mod">
          <ac:chgData name="Madison Monahan" userId="69a2845c-0ad8-4be0-9dc7-5662fee7e26f" providerId="ADAL" clId="{DB472497-055F-4616-86C9-51E8DA3CFD6C}" dt="2023-09-22T12:32:04.620" v="9"/>
          <ac:spMkLst>
            <pc:docMk/>
            <pc:sldMk cId="0" sldId="268"/>
            <ac:spMk id="5" creationId="{00000000-0000-0000-0000-000000000000}"/>
          </ac:spMkLst>
        </pc:spChg>
        <pc:spChg chg="mod">
          <ac:chgData name="Madison Monahan" userId="69a2845c-0ad8-4be0-9dc7-5662fee7e26f" providerId="ADAL" clId="{DB472497-055F-4616-86C9-51E8DA3CFD6C}" dt="2023-09-22T12:32:04.620" v="9"/>
          <ac:spMkLst>
            <pc:docMk/>
            <pc:sldMk cId="0" sldId="268"/>
            <ac:spMk id="6" creationId="{00000000-0000-0000-0000-000000000000}"/>
          </ac:spMkLst>
        </pc:spChg>
        <pc:spChg chg="mod">
          <ac:chgData name="Madison Monahan" userId="69a2845c-0ad8-4be0-9dc7-5662fee7e26f" providerId="ADAL" clId="{DB472497-055F-4616-86C9-51E8DA3CFD6C}" dt="2023-09-22T12:32:04.620" v="9"/>
          <ac:spMkLst>
            <pc:docMk/>
            <pc:sldMk cId="0" sldId="268"/>
            <ac:spMk id="7" creationId="{00000000-0000-0000-0000-000000000000}"/>
          </ac:spMkLst>
        </pc:spChg>
        <pc:spChg chg="mod">
          <ac:chgData name="Madison Monahan" userId="69a2845c-0ad8-4be0-9dc7-5662fee7e26f" providerId="ADAL" clId="{DB472497-055F-4616-86C9-51E8DA3CFD6C}" dt="2023-09-22T12:32:04.620" v="9"/>
          <ac:spMkLst>
            <pc:docMk/>
            <pc:sldMk cId="0" sldId="268"/>
            <ac:spMk id="8" creationId="{00000000-0000-0000-0000-000000000000}"/>
          </ac:spMkLst>
        </pc:spChg>
        <pc:grpChg chg="mod">
          <ac:chgData name="Madison Monahan" userId="69a2845c-0ad8-4be0-9dc7-5662fee7e26f" providerId="ADAL" clId="{DB472497-055F-4616-86C9-51E8DA3CFD6C}" dt="2023-09-22T12:32:04.620" v="9"/>
          <ac:grpSpMkLst>
            <pc:docMk/>
            <pc:sldMk cId="0" sldId="268"/>
            <ac:grpSpMk id="2" creationId="{00000000-0000-0000-0000-000000000000}"/>
          </ac:grpSpMkLst>
        </pc:grpChg>
        <pc:grpChg chg="mod">
          <ac:chgData name="Madison Monahan" userId="69a2845c-0ad8-4be0-9dc7-5662fee7e26f" providerId="ADAL" clId="{DB472497-055F-4616-86C9-51E8DA3CFD6C}" dt="2023-09-22T12:32:04.620" v="9"/>
          <ac:grpSpMkLst>
            <pc:docMk/>
            <pc:sldMk cId="0" sldId="268"/>
            <ac:grpSpMk id="4" creationId="{00000000-0000-0000-0000-000000000000}"/>
          </ac:grpSpMkLst>
        </pc:grpChg>
        <pc:picChg chg="mod">
          <ac:chgData name="Madison Monahan" userId="69a2845c-0ad8-4be0-9dc7-5662fee7e26f" providerId="ADAL" clId="{DB472497-055F-4616-86C9-51E8DA3CFD6C}" dt="2023-09-22T12:32:04.620" v="9"/>
          <ac:picMkLst>
            <pc:docMk/>
            <pc:sldMk cId="0" sldId="268"/>
            <ac:picMk id="3" creationId="{00000000-0000-0000-0000-000000000000}"/>
          </ac:picMkLst>
        </pc:picChg>
      </pc:sldChg>
      <pc:sldChg chg="modSp modNotes">
        <pc:chgData name="Madison Monahan" userId="69a2845c-0ad8-4be0-9dc7-5662fee7e26f" providerId="ADAL" clId="{DB472497-055F-4616-86C9-51E8DA3CFD6C}" dt="2023-09-22T12:32:04.620" v="9"/>
        <pc:sldMkLst>
          <pc:docMk/>
          <pc:sldMk cId="0" sldId="269"/>
        </pc:sldMkLst>
        <pc:spChg chg="mod">
          <ac:chgData name="Madison Monahan" userId="69a2845c-0ad8-4be0-9dc7-5662fee7e26f" providerId="ADAL" clId="{DB472497-055F-4616-86C9-51E8DA3CFD6C}" dt="2023-09-22T12:32:04.620" v="9"/>
          <ac:spMkLst>
            <pc:docMk/>
            <pc:sldMk cId="0" sldId="269"/>
            <ac:spMk id="3" creationId="{00000000-0000-0000-0000-000000000000}"/>
          </ac:spMkLst>
        </pc:spChg>
        <pc:spChg chg="mod">
          <ac:chgData name="Madison Monahan" userId="69a2845c-0ad8-4be0-9dc7-5662fee7e26f" providerId="ADAL" clId="{DB472497-055F-4616-86C9-51E8DA3CFD6C}" dt="2023-09-22T12:32:04.620" v="9"/>
          <ac:spMkLst>
            <pc:docMk/>
            <pc:sldMk cId="0" sldId="269"/>
            <ac:spMk id="4" creationId="{00000000-0000-0000-0000-000000000000}"/>
          </ac:spMkLst>
        </pc:spChg>
        <pc:spChg chg="mod">
          <ac:chgData name="Madison Monahan" userId="69a2845c-0ad8-4be0-9dc7-5662fee7e26f" providerId="ADAL" clId="{DB472497-055F-4616-86C9-51E8DA3CFD6C}" dt="2023-09-22T12:32:04.620" v="9"/>
          <ac:spMkLst>
            <pc:docMk/>
            <pc:sldMk cId="0" sldId="269"/>
            <ac:spMk id="5" creationId="{00000000-0000-0000-0000-000000000000}"/>
          </ac:spMkLst>
        </pc:spChg>
        <pc:spChg chg="mod">
          <ac:chgData name="Madison Monahan" userId="69a2845c-0ad8-4be0-9dc7-5662fee7e26f" providerId="ADAL" clId="{DB472497-055F-4616-86C9-51E8DA3CFD6C}" dt="2023-09-22T12:32:04.620" v="9"/>
          <ac:spMkLst>
            <pc:docMk/>
            <pc:sldMk cId="0" sldId="269"/>
            <ac:spMk id="6" creationId="{00000000-0000-0000-0000-000000000000}"/>
          </ac:spMkLst>
        </pc:spChg>
        <pc:spChg chg="mod">
          <ac:chgData name="Madison Monahan" userId="69a2845c-0ad8-4be0-9dc7-5662fee7e26f" providerId="ADAL" clId="{DB472497-055F-4616-86C9-51E8DA3CFD6C}" dt="2023-09-22T12:32:04.620" v="9"/>
          <ac:spMkLst>
            <pc:docMk/>
            <pc:sldMk cId="0" sldId="269"/>
            <ac:spMk id="7" creationId="{00000000-0000-0000-0000-000000000000}"/>
          </ac:spMkLst>
        </pc:spChg>
        <pc:grpChg chg="mod">
          <ac:chgData name="Madison Monahan" userId="69a2845c-0ad8-4be0-9dc7-5662fee7e26f" providerId="ADAL" clId="{DB472497-055F-4616-86C9-51E8DA3CFD6C}" dt="2023-09-22T12:32:04.620" v="9"/>
          <ac:grpSpMkLst>
            <pc:docMk/>
            <pc:sldMk cId="0" sldId="269"/>
            <ac:grpSpMk id="2"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70"/>
        </pc:sldMkLst>
        <pc:spChg chg="mod">
          <ac:chgData name="Madison Monahan" userId="69a2845c-0ad8-4be0-9dc7-5662fee7e26f" providerId="ADAL" clId="{DB472497-055F-4616-86C9-51E8DA3CFD6C}" dt="2023-09-22T12:32:04.620" v="9"/>
          <ac:spMkLst>
            <pc:docMk/>
            <pc:sldMk cId="0" sldId="270"/>
            <ac:spMk id="2" creationId="{00000000-0000-0000-0000-000000000000}"/>
          </ac:spMkLst>
        </pc:spChg>
        <pc:spChg chg="mod">
          <ac:chgData name="Madison Monahan" userId="69a2845c-0ad8-4be0-9dc7-5662fee7e26f" providerId="ADAL" clId="{DB472497-055F-4616-86C9-51E8DA3CFD6C}" dt="2023-09-22T12:32:04.620" v="9"/>
          <ac:spMkLst>
            <pc:docMk/>
            <pc:sldMk cId="0" sldId="270"/>
            <ac:spMk id="3" creationId="{00000000-0000-0000-0000-000000000000}"/>
          </ac:spMkLst>
        </pc:spChg>
        <pc:spChg chg="mod">
          <ac:chgData name="Madison Monahan" userId="69a2845c-0ad8-4be0-9dc7-5662fee7e26f" providerId="ADAL" clId="{DB472497-055F-4616-86C9-51E8DA3CFD6C}" dt="2023-09-22T12:32:04.620" v="9"/>
          <ac:spMkLst>
            <pc:docMk/>
            <pc:sldMk cId="0" sldId="270"/>
            <ac:spMk id="4" creationId="{00000000-0000-0000-0000-000000000000}"/>
          </ac:spMkLst>
        </pc:spChg>
        <pc:spChg chg="mod">
          <ac:chgData name="Madison Monahan" userId="69a2845c-0ad8-4be0-9dc7-5662fee7e26f" providerId="ADAL" clId="{DB472497-055F-4616-86C9-51E8DA3CFD6C}" dt="2023-09-22T12:32:04.620" v="9"/>
          <ac:spMkLst>
            <pc:docMk/>
            <pc:sldMk cId="0" sldId="270"/>
            <ac:spMk id="5" creationId="{00000000-0000-0000-0000-000000000000}"/>
          </ac:spMkLst>
        </pc:spChg>
        <pc:spChg chg="mod">
          <ac:chgData name="Madison Monahan" userId="69a2845c-0ad8-4be0-9dc7-5662fee7e26f" providerId="ADAL" clId="{DB472497-055F-4616-86C9-51E8DA3CFD6C}" dt="2023-09-22T12:32:04.620" v="9"/>
          <ac:spMkLst>
            <pc:docMk/>
            <pc:sldMk cId="0" sldId="270"/>
            <ac:spMk id="6" creationId="{00000000-0000-0000-0000-000000000000}"/>
          </ac:spMkLst>
        </pc:spChg>
        <pc:spChg chg="mod">
          <ac:chgData name="Madison Monahan" userId="69a2845c-0ad8-4be0-9dc7-5662fee7e26f" providerId="ADAL" clId="{DB472497-055F-4616-86C9-51E8DA3CFD6C}" dt="2023-09-22T12:32:04.620" v="9"/>
          <ac:spMkLst>
            <pc:docMk/>
            <pc:sldMk cId="0" sldId="270"/>
            <ac:spMk id="7" creationId="{00000000-0000-0000-0000-000000000000}"/>
          </ac:spMkLst>
        </pc:spChg>
        <pc:spChg chg="mod">
          <ac:chgData name="Madison Monahan" userId="69a2845c-0ad8-4be0-9dc7-5662fee7e26f" providerId="ADAL" clId="{DB472497-055F-4616-86C9-51E8DA3CFD6C}" dt="2023-09-22T12:32:04.620" v="9"/>
          <ac:spMkLst>
            <pc:docMk/>
            <pc:sldMk cId="0" sldId="270"/>
            <ac:spMk id="8" creationId="{00000000-0000-0000-0000-000000000000}"/>
          </ac:spMkLst>
        </pc:spChg>
        <pc:spChg chg="mod">
          <ac:chgData name="Madison Monahan" userId="69a2845c-0ad8-4be0-9dc7-5662fee7e26f" providerId="ADAL" clId="{DB472497-055F-4616-86C9-51E8DA3CFD6C}" dt="2023-09-22T12:32:04.620" v="9"/>
          <ac:spMkLst>
            <pc:docMk/>
            <pc:sldMk cId="0" sldId="270"/>
            <ac:spMk id="9" creationId="{00000000-0000-0000-0000-000000000000}"/>
          </ac:spMkLst>
        </pc:spChg>
        <pc:spChg chg="mod">
          <ac:chgData name="Madison Monahan" userId="69a2845c-0ad8-4be0-9dc7-5662fee7e26f" providerId="ADAL" clId="{DB472497-055F-4616-86C9-51E8DA3CFD6C}" dt="2023-09-22T12:32:04.620" v="9"/>
          <ac:spMkLst>
            <pc:docMk/>
            <pc:sldMk cId="0" sldId="270"/>
            <ac:spMk id="10" creationId="{00000000-0000-0000-0000-000000000000}"/>
          </ac:spMkLst>
        </pc:spChg>
        <pc:spChg chg="mod">
          <ac:chgData name="Madison Monahan" userId="69a2845c-0ad8-4be0-9dc7-5662fee7e26f" providerId="ADAL" clId="{DB472497-055F-4616-86C9-51E8DA3CFD6C}" dt="2023-09-22T12:32:04.620" v="9"/>
          <ac:spMkLst>
            <pc:docMk/>
            <pc:sldMk cId="0" sldId="270"/>
            <ac:spMk id="12" creationId="{00000000-0000-0000-0000-000000000000}"/>
          </ac:spMkLst>
        </pc:spChg>
        <pc:spChg chg="mod">
          <ac:chgData name="Madison Monahan" userId="69a2845c-0ad8-4be0-9dc7-5662fee7e26f" providerId="ADAL" clId="{DB472497-055F-4616-86C9-51E8DA3CFD6C}" dt="2023-09-22T12:32:04.620" v="9"/>
          <ac:spMkLst>
            <pc:docMk/>
            <pc:sldMk cId="0" sldId="270"/>
            <ac:spMk id="13" creationId="{00000000-0000-0000-0000-000000000000}"/>
          </ac:spMkLst>
        </pc:spChg>
        <pc:grpChg chg="mod">
          <ac:chgData name="Madison Monahan" userId="69a2845c-0ad8-4be0-9dc7-5662fee7e26f" providerId="ADAL" clId="{DB472497-055F-4616-86C9-51E8DA3CFD6C}" dt="2023-09-22T12:32:04.620" v="9"/>
          <ac:grpSpMkLst>
            <pc:docMk/>
            <pc:sldMk cId="0" sldId="270"/>
            <ac:grpSpMk id="11"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71"/>
        </pc:sldMkLst>
        <pc:spChg chg="mod">
          <ac:chgData name="Madison Monahan" userId="69a2845c-0ad8-4be0-9dc7-5662fee7e26f" providerId="ADAL" clId="{DB472497-055F-4616-86C9-51E8DA3CFD6C}" dt="2023-09-22T12:32:04.620" v="9"/>
          <ac:spMkLst>
            <pc:docMk/>
            <pc:sldMk cId="0" sldId="271"/>
            <ac:spMk id="2" creationId="{00000000-0000-0000-0000-000000000000}"/>
          </ac:spMkLst>
        </pc:spChg>
        <pc:spChg chg="mod">
          <ac:chgData name="Madison Monahan" userId="69a2845c-0ad8-4be0-9dc7-5662fee7e26f" providerId="ADAL" clId="{DB472497-055F-4616-86C9-51E8DA3CFD6C}" dt="2023-09-22T12:32:04.620" v="9"/>
          <ac:spMkLst>
            <pc:docMk/>
            <pc:sldMk cId="0" sldId="271"/>
            <ac:spMk id="3" creationId="{00000000-0000-0000-0000-000000000000}"/>
          </ac:spMkLst>
        </pc:spChg>
        <pc:spChg chg="mod">
          <ac:chgData name="Madison Monahan" userId="69a2845c-0ad8-4be0-9dc7-5662fee7e26f" providerId="ADAL" clId="{DB472497-055F-4616-86C9-51E8DA3CFD6C}" dt="2023-09-22T12:32:04.620" v="9"/>
          <ac:spMkLst>
            <pc:docMk/>
            <pc:sldMk cId="0" sldId="271"/>
            <ac:spMk id="4" creationId="{00000000-0000-0000-0000-000000000000}"/>
          </ac:spMkLst>
        </pc:spChg>
        <pc:spChg chg="mod">
          <ac:chgData name="Madison Monahan" userId="69a2845c-0ad8-4be0-9dc7-5662fee7e26f" providerId="ADAL" clId="{DB472497-055F-4616-86C9-51E8DA3CFD6C}" dt="2023-09-22T12:32:04.620" v="9"/>
          <ac:spMkLst>
            <pc:docMk/>
            <pc:sldMk cId="0" sldId="271"/>
            <ac:spMk id="5" creationId="{00000000-0000-0000-0000-000000000000}"/>
          </ac:spMkLst>
        </pc:spChg>
      </pc:sldChg>
      <pc:sldChg chg="modSp modNotes">
        <pc:chgData name="Madison Monahan" userId="69a2845c-0ad8-4be0-9dc7-5662fee7e26f" providerId="ADAL" clId="{DB472497-055F-4616-86C9-51E8DA3CFD6C}" dt="2023-09-22T12:32:04.620" v="9"/>
        <pc:sldMkLst>
          <pc:docMk/>
          <pc:sldMk cId="0" sldId="272"/>
        </pc:sldMkLst>
        <pc:spChg chg="mod">
          <ac:chgData name="Madison Monahan" userId="69a2845c-0ad8-4be0-9dc7-5662fee7e26f" providerId="ADAL" clId="{DB472497-055F-4616-86C9-51E8DA3CFD6C}" dt="2023-09-22T12:32:04.620" v="9"/>
          <ac:spMkLst>
            <pc:docMk/>
            <pc:sldMk cId="0" sldId="272"/>
            <ac:spMk id="3" creationId="{00000000-0000-0000-0000-000000000000}"/>
          </ac:spMkLst>
        </pc:spChg>
        <pc:spChg chg="mod">
          <ac:chgData name="Madison Monahan" userId="69a2845c-0ad8-4be0-9dc7-5662fee7e26f" providerId="ADAL" clId="{DB472497-055F-4616-86C9-51E8DA3CFD6C}" dt="2023-09-22T12:32:04.620" v="9"/>
          <ac:spMkLst>
            <pc:docMk/>
            <pc:sldMk cId="0" sldId="272"/>
            <ac:spMk id="4" creationId="{00000000-0000-0000-0000-000000000000}"/>
          </ac:spMkLst>
        </pc:spChg>
        <pc:spChg chg="mod">
          <ac:chgData name="Madison Monahan" userId="69a2845c-0ad8-4be0-9dc7-5662fee7e26f" providerId="ADAL" clId="{DB472497-055F-4616-86C9-51E8DA3CFD6C}" dt="2023-09-22T12:32:04.620" v="9"/>
          <ac:spMkLst>
            <pc:docMk/>
            <pc:sldMk cId="0" sldId="272"/>
            <ac:spMk id="5" creationId="{00000000-0000-0000-0000-000000000000}"/>
          </ac:spMkLst>
        </pc:spChg>
        <pc:spChg chg="mod">
          <ac:chgData name="Madison Monahan" userId="69a2845c-0ad8-4be0-9dc7-5662fee7e26f" providerId="ADAL" clId="{DB472497-055F-4616-86C9-51E8DA3CFD6C}" dt="2023-09-22T12:32:04.620" v="9"/>
          <ac:spMkLst>
            <pc:docMk/>
            <pc:sldMk cId="0" sldId="272"/>
            <ac:spMk id="6" creationId="{00000000-0000-0000-0000-000000000000}"/>
          </ac:spMkLst>
        </pc:spChg>
        <pc:spChg chg="mod">
          <ac:chgData name="Madison Monahan" userId="69a2845c-0ad8-4be0-9dc7-5662fee7e26f" providerId="ADAL" clId="{DB472497-055F-4616-86C9-51E8DA3CFD6C}" dt="2023-09-22T12:32:04.620" v="9"/>
          <ac:spMkLst>
            <pc:docMk/>
            <pc:sldMk cId="0" sldId="272"/>
            <ac:spMk id="7" creationId="{00000000-0000-0000-0000-000000000000}"/>
          </ac:spMkLst>
        </pc:spChg>
        <pc:spChg chg="mod">
          <ac:chgData name="Madison Monahan" userId="69a2845c-0ad8-4be0-9dc7-5662fee7e26f" providerId="ADAL" clId="{DB472497-055F-4616-86C9-51E8DA3CFD6C}" dt="2023-09-22T12:32:04.620" v="9"/>
          <ac:spMkLst>
            <pc:docMk/>
            <pc:sldMk cId="0" sldId="272"/>
            <ac:spMk id="8" creationId="{00000000-0000-0000-0000-000000000000}"/>
          </ac:spMkLst>
        </pc:spChg>
        <pc:grpChg chg="mod">
          <ac:chgData name="Madison Monahan" userId="69a2845c-0ad8-4be0-9dc7-5662fee7e26f" providerId="ADAL" clId="{DB472497-055F-4616-86C9-51E8DA3CFD6C}" dt="2023-09-22T12:32:04.620" v="9"/>
          <ac:grpSpMkLst>
            <pc:docMk/>
            <pc:sldMk cId="0" sldId="272"/>
            <ac:grpSpMk id="2"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73"/>
        </pc:sldMkLst>
        <pc:spChg chg="mod">
          <ac:chgData name="Madison Monahan" userId="69a2845c-0ad8-4be0-9dc7-5662fee7e26f" providerId="ADAL" clId="{DB472497-055F-4616-86C9-51E8DA3CFD6C}" dt="2023-09-22T12:32:04.620" v="9"/>
          <ac:spMkLst>
            <pc:docMk/>
            <pc:sldMk cId="0" sldId="273"/>
            <ac:spMk id="2" creationId="{00000000-0000-0000-0000-000000000000}"/>
          </ac:spMkLst>
        </pc:spChg>
        <pc:spChg chg="mod">
          <ac:chgData name="Madison Monahan" userId="69a2845c-0ad8-4be0-9dc7-5662fee7e26f" providerId="ADAL" clId="{DB472497-055F-4616-86C9-51E8DA3CFD6C}" dt="2023-09-22T12:32:04.620" v="9"/>
          <ac:spMkLst>
            <pc:docMk/>
            <pc:sldMk cId="0" sldId="273"/>
            <ac:spMk id="3" creationId="{00000000-0000-0000-0000-000000000000}"/>
          </ac:spMkLst>
        </pc:spChg>
        <pc:spChg chg="mod">
          <ac:chgData name="Madison Monahan" userId="69a2845c-0ad8-4be0-9dc7-5662fee7e26f" providerId="ADAL" clId="{DB472497-055F-4616-86C9-51E8DA3CFD6C}" dt="2023-09-22T12:32:04.620" v="9"/>
          <ac:spMkLst>
            <pc:docMk/>
            <pc:sldMk cId="0" sldId="273"/>
            <ac:spMk id="4" creationId="{00000000-0000-0000-0000-000000000000}"/>
          </ac:spMkLst>
        </pc:spChg>
        <pc:spChg chg="mod">
          <ac:chgData name="Madison Monahan" userId="69a2845c-0ad8-4be0-9dc7-5662fee7e26f" providerId="ADAL" clId="{DB472497-055F-4616-86C9-51E8DA3CFD6C}" dt="2023-09-22T12:32:04.620" v="9"/>
          <ac:spMkLst>
            <pc:docMk/>
            <pc:sldMk cId="0" sldId="273"/>
            <ac:spMk id="6" creationId="{00000000-0000-0000-0000-000000000000}"/>
          </ac:spMkLst>
        </pc:spChg>
        <pc:spChg chg="mod">
          <ac:chgData name="Madison Monahan" userId="69a2845c-0ad8-4be0-9dc7-5662fee7e26f" providerId="ADAL" clId="{DB472497-055F-4616-86C9-51E8DA3CFD6C}" dt="2023-09-22T12:32:04.620" v="9"/>
          <ac:spMkLst>
            <pc:docMk/>
            <pc:sldMk cId="0" sldId="273"/>
            <ac:spMk id="7" creationId="{00000000-0000-0000-0000-000000000000}"/>
          </ac:spMkLst>
        </pc:spChg>
        <pc:grpChg chg="mod">
          <ac:chgData name="Madison Monahan" userId="69a2845c-0ad8-4be0-9dc7-5662fee7e26f" providerId="ADAL" clId="{DB472497-055F-4616-86C9-51E8DA3CFD6C}" dt="2023-09-22T12:32:04.620" v="9"/>
          <ac:grpSpMkLst>
            <pc:docMk/>
            <pc:sldMk cId="0" sldId="273"/>
            <ac:grpSpMk id="5"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74"/>
        </pc:sldMkLst>
        <pc:spChg chg="mod">
          <ac:chgData name="Madison Monahan" userId="69a2845c-0ad8-4be0-9dc7-5662fee7e26f" providerId="ADAL" clId="{DB472497-055F-4616-86C9-51E8DA3CFD6C}" dt="2023-09-22T12:32:04.620" v="9"/>
          <ac:spMkLst>
            <pc:docMk/>
            <pc:sldMk cId="0" sldId="274"/>
            <ac:spMk id="2" creationId="{00000000-0000-0000-0000-000000000000}"/>
          </ac:spMkLst>
        </pc:spChg>
        <pc:spChg chg="mod">
          <ac:chgData name="Madison Monahan" userId="69a2845c-0ad8-4be0-9dc7-5662fee7e26f" providerId="ADAL" clId="{DB472497-055F-4616-86C9-51E8DA3CFD6C}" dt="2023-09-22T12:32:04.620" v="9"/>
          <ac:spMkLst>
            <pc:docMk/>
            <pc:sldMk cId="0" sldId="274"/>
            <ac:spMk id="4" creationId="{00000000-0000-0000-0000-000000000000}"/>
          </ac:spMkLst>
        </pc:spChg>
        <pc:spChg chg="mod">
          <ac:chgData name="Madison Monahan" userId="69a2845c-0ad8-4be0-9dc7-5662fee7e26f" providerId="ADAL" clId="{DB472497-055F-4616-86C9-51E8DA3CFD6C}" dt="2023-09-22T12:32:04.620" v="9"/>
          <ac:spMkLst>
            <pc:docMk/>
            <pc:sldMk cId="0" sldId="274"/>
            <ac:spMk id="6" creationId="{00000000-0000-0000-0000-000000000000}"/>
          </ac:spMkLst>
        </pc:spChg>
        <pc:spChg chg="mod">
          <ac:chgData name="Madison Monahan" userId="69a2845c-0ad8-4be0-9dc7-5662fee7e26f" providerId="ADAL" clId="{DB472497-055F-4616-86C9-51E8DA3CFD6C}" dt="2023-09-22T12:32:04.620" v="9"/>
          <ac:spMkLst>
            <pc:docMk/>
            <pc:sldMk cId="0" sldId="274"/>
            <ac:spMk id="8" creationId="{00000000-0000-0000-0000-000000000000}"/>
          </ac:spMkLst>
        </pc:spChg>
        <pc:spChg chg="mod">
          <ac:chgData name="Madison Monahan" userId="69a2845c-0ad8-4be0-9dc7-5662fee7e26f" providerId="ADAL" clId="{DB472497-055F-4616-86C9-51E8DA3CFD6C}" dt="2023-09-22T12:32:04.620" v="9"/>
          <ac:spMkLst>
            <pc:docMk/>
            <pc:sldMk cId="0" sldId="274"/>
            <ac:spMk id="9" creationId="{00000000-0000-0000-0000-000000000000}"/>
          </ac:spMkLst>
        </pc:spChg>
        <pc:spChg chg="mod">
          <ac:chgData name="Madison Monahan" userId="69a2845c-0ad8-4be0-9dc7-5662fee7e26f" providerId="ADAL" clId="{DB472497-055F-4616-86C9-51E8DA3CFD6C}" dt="2023-09-22T12:32:04.620" v="9"/>
          <ac:spMkLst>
            <pc:docMk/>
            <pc:sldMk cId="0" sldId="274"/>
            <ac:spMk id="11" creationId="{00000000-0000-0000-0000-000000000000}"/>
          </ac:spMkLst>
        </pc:spChg>
        <pc:spChg chg="mod">
          <ac:chgData name="Madison Monahan" userId="69a2845c-0ad8-4be0-9dc7-5662fee7e26f" providerId="ADAL" clId="{DB472497-055F-4616-86C9-51E8DA3CFD6C}" dt="2023-09-22T12:32:04.620" v="9"/>
          <ac:spMkLst>
            <pc:docMk/>
            <pc:sldMk cId="0" sldId="274"/>
            <ac:spMk id="12" creationId="{00000000-0000-0000-0000-000000000000}"/>
          </ac:spMkLst>
        </pc:spChg>
        <pc:spChg chg="mod">
          <ac:chgData name="Madison Monahan" userId="69a2845c-0ad8-4be0-9dc7-5662fee7e26f" providerId="ADAL" clId="{DB472497-055F-4616-86C9-51E8DA3CFD6C}" dt="2023-09-22T12:32:04.620" v="9"/>
          <ac:spMkLst>
            <pc:docMk/>
            <pc:sldMk cId="0" sldId="274"/>
            <ac:spMk id="13" creationId="{00000000-0000-0000-0000-000000000000}"/>
          </ac:spMkLst>
        </pc:spChg>
        <pc:spChg chg="mod">
          <ac:chgData name="Madison Monahan" userId="69a2845c-0ad8-4be0-9dc7-5662fee7e26f" providerId="ADAL" clId="{DB472497-055F-4616-86C9-51E8DA3CFD6C}" dt="2023-09-22T12:32:04.620" v="9"/>
          <ac:spMkLst>
            <pc:docMk/>
            <pc:sldMk cId="0" sldId="274"/>
            <ac:spMk id="14" creationId="{00000000-0000-0000-0000-000000000000}"/>
          </ac:spMkLst>
        </pc:spChg>
        <pc:spChg chg="mod">
          <ac:chgData name="Madison Monahan" userId="69a2845c-0ad8-4be0-9dc7-5662fee7e26f" providerId="ADAL" clId="{DB472497-055F-4616-86C9-51E8DA3CFD6C}" dt="2023-09-22T12:32:04.620" v="9"/>
          <ac:spMkLst>
            <pc:docMk/>
            <pc:sldMk cId="0" sldId="274"/>
            <ac:spMk id="15" creationId="{00000000-0000-0000-0000-000000000000}"/>
          </ac:spMkLst>
        </pc:spChg>
        <pc:spChg chg="mod">
          <ac:chgData name="Madison Monahan" userId="69a2845c-0ad8-4be0-9dc7-5662fee7e26f" providerId="ADAL" clId="{DB472497-055F-4616-86C9-51E8DA3CFD6C}" dt="2023-09-22T12:32:04.620" v="9"/>
          <ac:spMkLst>
            <pc:docMk/>
            <pc:sldMk cId="0" sldId="274"/>
            <ac:spMk id="16" creationId="{00000000-0000-0000-0000-000000000000}"/>
          </ac:spMkLst>
        </pc:spChg>
        <pc:spChg chg="mod">
          <ac:chgData name="Madison Monahan" userId="69a2845c-0ad8-4be0-9dc7-5662fee7e26f" providerId="ADAL" clId="{DB472497-055F-4616-86C9-51E8DA3CFD6C}" dt="2023-09-22T12:32:04.620" v="9"/>
          <ac:spMkLst>
            <pc:docMk/>
            <pc:sldMk cId="0" sldId="274"/>
            <ac:spMk id="17" creationId="{00000000-0000-0000-0000-000000000000}"/>
          </ac:spMkLst>
        </pc:spChg>
        <pc:spChg chg="mod">
          <ac:chgData name="Madison Monahan" userId="69a2845c-0ad8-4be0-9dc7-5662fee7e26f" providerId="ADAL" clId="{DB472497-055F-4616-86C9-51E8DA3CFD6C}" dt="2023-09-22T12:32:04.620" v="9"/>
          <ac:spMkLst>
            <pc:docMk/>
            <pc:sldMk cId="0" sldId="274"/>
            <ac:spMk id="18" creationId="{00000000-0000-0000-0000-000000000000}"/>
          </ac:spMkLst>
        </pc:spChg>
        <pc:spChg chg="mod">
          <ac:chgData name="Madison Monahan" userId="69a2845c-0ad8-4be0-9dc7-5662fee7e26f" providerId="ADAL" clId="{DB472497-055F-4616-86C9-51E8DA3CFD6C}" dt="2023-09-22T12:32:04.620" v="9"/>
          <ac:spMkLst>
            <pc:docMk/>
            <pc:sldMk cId="0" sldId="274"/>
            <ac:spMk id="19" creationId="{00000000-0000-0000-0000-000000000000}"/>
          </ac:spMkLst>
        </pc:spChg>
        <pc:spChg chg="mod">
          <ac:chgData name="Madison Monahan" userId="69a2845c-0ad8-4be0-9dc7-5662fee7e26f" providerId="ADAL" clId="{DB472497-055F-4616-86C9-51E8DA3CFD6C}" dt="2023-09-22T12:32:04.620" v="9"/>
          <ac:spMkLst>
            <pc:docMk/>
            <pc:sldMk cId="0" sldId="274"/>
            <ac:spMk id="20" creationId="{00000000-0000-0000-0000-000000000000}"/>
          </ac:spMkLst>
        </pc:spChg>
        <pc:spChg chg="mod">
          <ac:chgData name="Madison Monahan" userId="69a2845c-0ad8-4be0-9dc7-5662fee7e26f" providerId="ADAL" clId="{DB472497-055F-4616-86C9-51E8DA3CFD6C}" dt="2023-09-22T12:32:04.620" v="9"/>
          <ac:spMkLst>
            <pc:docMk/>
            <pc:sldMk cId="0" sldId="274"/>
            <ac:spMk id="22" creationId="{00000000-0000-0000-0000-000000000000}"/>
          </ac:spMkLst>
        </pc:spChg>
        <pc:spChg chg="mod">
          <ac:chgData name="Madison Monahan" userId="69a2845c-0ad8-4be0-9dc7-5662fee7e26f" providerId="ADAL" clId="{DB472497-055F-4616-86C9-51E8DA3CFD6C}" dt="2023-09-22T12:32:04.620" v="9"/>
          <ac:spMkLst>
            <pc:docMk/>
            <pc:sldMk cId="0" sldId="274"/>
            <ac:spMk id="23" creationId="{00000000-0000-0000-0000-000000000000}"/>
          </ac:spMkLst>
        </pc:spChg>
        <pc:grpChg chg="mod">
          <ac:chgData name="Madison Monahan" userId="69a2845c-0ad8-4be0-9dc7-5662fee7e26f" providerId="ADAL" clId="{DB472497-055F-4616-86C9-51E8DA3CFD6C}" dt="2023-09-22T12:32:04.620" v="9"/>
          <ac:grpSpMkLst>
            <pc:docMk/>
            <pc:sldMk cId="0" sldId="274"/>
            <ac:grpSpMk id="3" creationId="{00000000-0000-0000-0000-000000000000}"/>
          </ac:grpSpMkLst>
        </pc:grpChg>
        <pc:grpChg chg="mod">
          <ac:chgData name="Madison Monahan" userId="69a2845c-0ad8-4be0-9dc7-5662fee7e26f" providerId="ADAL" clId="{DB472497-055F-4616-86C9-51E8DA3CFD6C}" dt="2023-09-22T12:32:04.620" v="9"/>
          <ac:grpSpMkLst>
            <pc:docMk/>
            <pc:sldMk cId="0" sldId="274"/>
            <ac:grpSpMk id="5" creationId="{00000000-0000-0000-0000-000000000000}"/>
          </ac:grpSpMkLst>
        </pc:grpChg>
        <pc:grpChg chg="mod">
          <ac:chgData name="Madison Monahan" userId="69a2845c-0ad8-4be0-9dc7-5662fee7e26f" providerId="ADAL" clId="{DB472497-055F-4616-86C9-51E8DA3CFD6C}" dt="2023-09-22T12:32:04.620" v="9"/>
          <ac:grpSpMkLst>
            <pc:docMk/>
            <pc:sldMk cId="0" sldId="274"/>
            <ac:grpSpMk id="7" creationId="{00000000-0000-0000-0000-000000000000}"/>
          </ac:grpSpMkLst>
        </pc:grpChg>
        <pc:grpChg chg="mod">
          <ac:chgData name="Madison Monahan" userId="69a2845c-0ad8-4be0-9dc7-5662fee7e26f" providerId="ADAL" clId="{DB472497-055F-4616-86C9-51E8DA3CFD6C}" dt="2023-09-22T12:32:04.620" v="9"/>
          <ac:grpSpMkLst>
            <pc:docMk/>
            <pc:sldMk cId="0" sldId="274"/>
            <ac:grpSpMk id="10" creationId="{00000000-0000-0000-0000-000000000000}"/>
          </ac:grpSpMkLst>
        </pc:grpChg>
        <pc:grpChg chg="mod">
          <ac:chgData name="Madison Monahan" userId="69a2845c-0ad8-4be0-9dc7-5662fee7e26f" providerId="ADAL" clId="{DB472497-055F-4616-86C9-51E8DA3CFD6C}" dt="2023-09-22T12:32:04.620" v="9"/>
          <ac:grpSpMkLst>
            <pc:docMk/>
            <pc:sldMk cId="0" sldId="274"/>
            <ac:grpSpMk id="21"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75"/>
        </pc:sldMkLst>
        <pc:spChg chg="mod">
          <ac:chgData name="Madison Monahan" userId="69a2845c-0ad8-4be0-9dc7-5662fee7e26f" providerId="ADAL" clId="{DB472497-055F-4616-86C9-51E8DA3CFD6C}" dt="2023-09-22T12:32:04.620" v="9"/>
          <ac:spMkLst>
            <pc:docMk/>
            <pc:sldMk cId="0" sldId="275"/>
            <ac:spMk id="2" creationId="{00000000-0000-0000-0000-000000000000}"/>
          </ac:spMkLst>
        </pc:spChg>
        <pc:spChg chg="mod">
          <ac:chgData name="Madison Monahan" userId="69a2845c-0ad8-4be0-9dc7-5662fee7e26f" providerId="ADAL" clId="{DB472497-055F-4616-86C9-51E8DA3CFD6C}" dt="2023-09-22T12:32:04.620" v="9"/>
          <ac:spMkLst>
            <pc:docMk/>
            <pc:sldMk cId="0" sldId="275"/>
            <ac:spMk id="3" creationId="{00000000-0000-0000-0000-000000000000}"/>
          </ac:spMkLst>
        </pc:spChg>
        <pc:graphicFrameChg chg="mod">
          <ac:chgData name="Madison Monahan" userId="69a2845c-0ad8-4be0-9dc7-5662fee7e26f" providerId="ADAL" clId="{DB472497-055F-4616-86C9-51E8DA3CFD6C}" dt="2023-09-22T12:32:04.620" v="9"/>
          <ac:graphicFrameMkLst>
            <pc:docMk/>
            <pc:sldMk cId="0" sldId="275"/>
            <ac:graphicFrameMk id="4" creationId="{00000000-0000-0000-0000-000000000000}"/>
          </ac:graphicFrameMkLst>
        </pc:graphicFrameChg>
      </pc:sldChg>
      <pc:sldChg chg="modSp modNotes">
        <pc:chgData name="Madison Monahan" userId="69a2845c-0ad8-4be0-9dc7-5662fee7e26f" providerId="ADAL" clId="{DB472497-055F-4616-86C9-51E8DA3CFD6C}" dt="2023-09-22T12:32:04.620" v="9"/>
        <pc:sldMkLst>
          <pc:docMk/>
          <pc:sldMk cId="0" sldId="276"/>
        </pc:sldMkLst>
        <pc:spChg chg="mod">
          <ac:chgData name="Madison Monahan" userId="69a2845c-0ad8-4be0-9dc7-5662fee7e26f" providerId="ADAL" clId="{DB472497-055F-4616-86C9-51E8DA3CFD6C}" dt="2023-09-22T12:32:04.620" v="9"/>
          <ac:spMkLst>
            <pc:docMk/>
            <pc:sldMk cId="0" sldId="276"/>
            <ac:spMk id="3" creationId="{00000000-0000-0000-0000-000000000000}"/>
          </ac:spMkLst>
        </pc:spChg>
        <pc:spChg chg="mod">
          <ac:chgData name="Madison Monahan" userId="69a2845c-0ad8-4be0-9dc7-5662fee7e26f" providerId="ADAL" clId="{DB472497-055F-4616-86C9-51E8DA3CFD6C}" dt="2023-09-22T12:32:04.620" v="9"/>
          <ac:spMkLst>
            <pc:docMk/>
            <pc:sldMk cId="0" sldId="276"/>
            <ac:spMk id="4" creationId="{00000000-0000-0000-0000-000000000000}"/>
          </ac:spMkLst>
        </pc:spChg>
        <pc:spChg chg="mod">
          <ac:chgData name="Madison Monahan" userId="69a2845c-0ad8-4be0-9dc7-5662fee7e26f" providerId="ADAL" clId="{DB472497-055F-4616-86C9-51E8DA3CFD6C}" dt="2023-09-22T12:32:04.620" v="9"/>
          <ac:spMkLst>
            <pc:docMk/>
            <pc:sldMk cId="0" sldId="276"/>
            <ac:spMk id="5" creationId="{00000000-0000-0000-0000-000000000000}"/>
          </ac:spMkLst>
        </pc:spChg>
        <pc:spChg chg="mod">
          <ac:chgData name="Madison Monahan" userId="69a2845c-0ad8-4be0-9dc7-5662fee7e26f" providerId="ADAL" clId="{DB472497-055F-4616-86C9-51E8DA3CFD6C}" dt="2023-09-22T12:32:04.620" v="9"/>
          <ac:spMkLst>
            <pc:docMk/>
            <pc:sldMk cId="0" sldId="276"/>
            <ac:spMk id="6" creationId="{00000000-0000-0000-0000-000000000000}"/>
          </ac:spMkLst>
        </pc:spChg>
        <pc:spChg chg="mod">
          <ac:chgData name="Madison Monahan" userId="69a2845c-0ad8-4be0-9dc7-5662fee7e26f" providerId="ADAL" clId="{DB472497-055F-4616-86C9-51E8DA3CFD6C}" dt="2023-09-22T12:32:04.620" v="9"/>
          <ac:spMkLst>
            <pc:docMk/>
            <pc:sldMk cId="0" sldId="276"/>
            <ac:spMk id="8" creationId="{00000000-0000-0000-0000-000000000000}"/>
          </ac:spMkLst>
        </pc:spChg>
        <pc:spChg chg="mod">
          <ac:chgData name="Madison Monahan" userId="69a2845c-0ad8-4be0-9dc7-5662fee7e26f" providerId="ADAL" clId="{DB472497-055F-4616-86C9-51E8DA3CFD6C}" dt="2023-09-22T12:32:04.620" v="9"/>
          <ac:spMkLst>
            <pc:docMk/>
            <pc:sldMk cId="0" sldId="276"/>
            <ac:spMk id="9" creationId="{00000000-0000-0000-0000-000000000000}"/>
          </ac:spMkLst>
        </pc:spChg>
        <pc:spChg chg="mod">
          <ac:chgData name="Madison Monahan" userId="69a2845c-0ad8-4be0-9dc7-5662fee7e26f" providerId="ADAL" clId="{DB472497-055F-4616-86C9-51E8DA3CFD6C}" dt="2023-09-22T12:32:04.620" v="9"/>
          <ac:spMkLst>
            <pc:docMk/>
            <pc:sldMk cId="0" sldId="276"/>
            <ac:spMk id="10" creationId="{00000000-0000-0000-0000-000000000000}"/>
          </ac:spMkLst>
        </pc:spChg>
        <pc:spChg chg="mod">
          <ac:chgData name="Madison Monahan" userId="69a2845c-0ad8-4be0-9dc7-5662fee7e26f" providerId="ADAL" clId="{DB472497-055F-4616-86C9-51E8DA3CFD6C}" dt="2023-09-22T12:32:04.620" v="9"/>
          <ac:spMkLst>
            <pc:docMk/>
            <pc:sldMk cId="0" sldId="276"/>
            <ac:spMk id="11" creationId="{00000000-0000-0000-0000-000000000000}"/>
          </ac:spMkLst>
        </pc:spChg>
        <pc:spChg chg="mod">
          <ac:chgData name="Madison Monahan" userId="69a2845c-0ad8-4be0-9dc7-5662fee7e26f" providerId="ADAL" clId="{DB472497-055F-4616-86C9-51E8DA3CFD6C}" dt="2023-09-22T12:32:04.620" v="9"/>
          <ac:spMkLst>
            <pc:docMk/>
            <pc:sldMk cId="0" sldId="276"/>
            <ac:spMk id="12" creationId="{00000000-0000-0000-0000-000000000000}"/>
          </ac:spMkLst>
        </pc:spChg>
        <pc:spChg chg="mod">
          <ac:chgData name="Madison Monahan" userId="69a2845c-0ad8-4be0-9dc7-5662fee7e26f" providerId="ADAL" clId="{DB472497-055F-4616-86C9-51E8DA3CFD6C}" dt="2023-09-22T12:32:04.620" v="9"/>
          <ac:spMkLst>
            <pc:docMk/>
            <pc:sldMk cId="0" sldId="276"/>
            <ac:spMk id="13" creationId="{00000000-0000-0000-0000-000000000000}"/>
          </ac:spMkLst>
        </pc:spChg>
        <pc:spChg chg="mod">
          <ac:chgData name="Madison Monahan" userId="69a2845c-0ad8-4be0-9dc7-5662fee7e26f" providerId="ADAL" clId="{DB472497-055F-4616-86C9-51E8DA3CFD6C}" dt="2023-09-22T12:32:04.620" v="9"/>
          <ac:spMkLst>
            <pc:docMk/>
            <pc:sldMk cId="0" sldId="276"/>
            <ac:spMk id="14" creationId="{00000000-0000-0000-0000-000000000000}"/>
          </ac:spMkLst>
        </pc:spChg>
        <pc:grpChg chg="mod">
          <ac:chgData name="Madison Monahan" userId="69a2845c-0ad8-4be0-9dc7-5662fee7e26f" providerId="ADAL" clId="{DB472497-055F-4616-86C9-51E8DA3CFD6C}" dt="2023-09-22T12:32:04.620" v="9"/>
          <ac:grpSpMkLst>
            <pc:docMk/>
            <pc:sldMk cId="0" sldId="276"/>
            <ac:grpSpMk id="2" creationId="{00000000-0000-0000-0000-000000000000}"/>
          </ac:grpSpMkLst>
        </pc:grpChg>
        <pc:graphicFrameChg chg="mod">
          <ac:chgData name="Madison Monahan" userId="69a2845c-0ad8-4be0-9dc7-5662fee7e26f" providerId="ADAL" clId="{DB472497-055F-4616-86C9-51E8DA3CFD6C}" dt="2023-09-22T12:32:04.620" v="9"/>
          <ac:graphicFrameMkLst>
            <pc:docMk/>
            <pc:sldMk cId="0" sldId="276"/>
            <ac:graphicFrameMk id="7" creationId="{00000000-0000-0000-0000-000000000000}"/>
          </ac:graphicFrameMkLst>
        </pc:graphicFrameChg>
      </pc:sldChg>
      <pc:sldChg chg="modSp modNotes">
        <pc:chgData name="Madison Monahan" userId="69a2845c-0ad8-4be0-9dc7-5662fee7e26f" providerId="ADAL" clId="{DB472497-055F-4616-86C9-51E8DA3CFD6C}" dt="2023-09-22T12:32:04.620" v="9"/>
        <pc:sldMkLst>
          <pc:docMk/>
          <pc:sldMk cId="0" sldId="277"/>
        </pc:sldMkLst>
        <pc:spChg chg="mod">
          <ac:chgData name="Madison Monahan" userId="69a2845c-0ad8-4be0-9dc7-5662fee7e26f" providerId="ADAL" clId="{DB472497-055F-4616-86C9-51E8DA3CFD6C}" dt="2023-09-22T12:32:04.620" v="9"/>
          <ac:spMkLst>
            <pc:docMk/>
            <pc:sldMk cId="0" sldId="277"/>
            <ac:spMk id="2" creationId="{00000000-0000-0000-0000-000000000000}"/>
          </ac:spMkLst>
        </pc:spChg>
        <pc:spChg chg="mod">
          <ac:chgData name="Madison Monahan" userId="69a2845c-0ad8-4be0-9dc7-5662fee7e26f" providerId="ADAL" clId="{DB472497-055F-4616-86C9-51E8DA3CFD6C}" dt="2023-09-22T12:32:04.620" v="9"/>
          <ac:spMkLst>
            <pc:docMk/>
            <pc:sldMk cId="0" sldId="277"/>
            <ac:spMk id="4" creationId="{00000000-0000-0000-0000-000000000000}"/>
          </ac:spMkLst>
        </pc:spChg>
        <pc:spChg chg="mod">
          <ac:chgData name="Madison Monahan" userId="69a2845c-0ad8-4be0-9dc7-5662fee7e26f" providerId="ADAL" clId="{DB472497-055F-4616-86C9-51E8DA3CFD6C}" dt="2023-09-22T12:32:04.620" v="9"/>
          <ac:spMkLst>
            <pc:docMk/>
            <pc:sldMk cId="0" sldId="277"/>
            <ac:spMk id="5" creationId="{00000000-0000-0000-0000-000000000000}"/>
          </ac:spMkLst>
        </pc:spChg>
        <pc:spChg chg="mod">
          <ac:chgData name="Madison Monahan" userId="69a2845c-0ad8-4be0-9dc7-5662fee7e26f" providerId="ADAL" clId="{DB472497-055F-4616-86C9-51E8DA3CFD6C}" dt="2023-09-22T12:32:04.620" v="9"/>
          <ac:spMkLst>
            <pc:docMk/>
            <pc:sldMk cId="0" sldId="277"/>
            <ac:spMk id="6" creationId="{00000000-0000-0000-0000-000000000000}"/>
          </ac:spMkLst>
        </pc:spChg>
        <pc:grpChg chg="mod">
          <ac:chgData name="Madison Monahan" userId="69a2845c-0ad8-4be0-9dc7-5662fee7e26f" providerId="ADAL" clId="{DB472497-055F-4616-86C9-51E8DA3CFD6C}" dt="2023-09-22T12:32:04.620" v="9"/>
          <ac:grpSpMkLst>
            <pc:docMk/>
            <pc:sldMk cId="0" sldId="277"/>
            <ac:grpSpMk id="3"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78"/>
        </pc:sldMkLst>
        <pc:spChg chg="mod">
          <ac:chgData name="Madison Monahan" userId="69a2845c-0ad8-4be0-9dc7-5662fee7e26f" providerId="ADAL" clId="{DB472497-055F-4616-86C9-51E8DA3CFD6C}" dt="2023-09-22T12:32:04.620" v="9"/>
          <ac:spMkLst>
            <pc:docMk/>
            <pc:sldMk cId="0" sldId="278"/>
            <ac:spMk id="2" creationId="{00000000-0000-0000-0000-000000000000}"/>
          </ac:spMkLst>
        </pc:spChg>
        <pc:spChg chg="mod">
          <ac:chgData name="Madison Monahan" userId="69a2845c-0ad8-4be0-9dc7-5662fee7e26f" providerId="ADAL" clId="{DB472497-055F-4616-86C9-51E8DA3CFD6C}" dt="2023-09-22T12:32:04.620" v="9"/>
          <ac:spMkLst>
            <pc:docMk/>
            <pc:sldMk cId="0" sldId="278"/>
            <ac:spMk id="4" creationId="{00000000-0000-0000-0000-000000000000}"/>
          </ac:spMkLst>
        </pc:spChg>
        <pc:spChg chg="mod">
          <ac:chgData name="Madison Monahan" userId="69a2845c-0ad8-4be0-9dc7-5662fee7e26f" providerId="ADAL" clId="{DB472497-055F-4616-86C9-51E8DA3CFD6C}" dt="2023-09-22T12:32:04.620" v="9"/>
          <ac:spMkLst>
            <pc:docMk/>
            <pc:sldMk cId="0" sldId="278"/>
            <ac:spMk id="5" creationId="{00000000-0000-0000-0000-000000000000}"/>
          </ac:spMkLst>
        </pc:spChg>
        <pc:grpChg chg="mod">
          <ac:chgData name="Madison Monahan" userId="69a2845c-0ad8-4be0-9dc7-5662fee7e26f" providerId="ADAL" clId="{DB472497-055F-4616-86C9-51E8DA3CFD6C}" dt="2023-09-22T12:32:04.620" v="9"/>
          <ac:grpSpMkLst>
            <pc:docMk/>
            <pc:sldMk cId="0" sldId="278"/>
            <ac:grpSpMk id="3"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79"/>
        </pc:sldMkLst>
        <pc:spChg chg="mod">
          <ac:chgData name="Madison Monahan" userId="69a2845c-0ad8-4be0-9dc7-5662fee7e26f" providerId="ADAL" clId="{DB472497-055F-4616-86C9-51E8DA3CFD6C}" dt="2023-09-22T12:32:04.620" v="9"/>
          <ac:spMkLst>
            <pc:docMk/>
            <pc:sldMk cId="0" sldId="279"/>
            <ac:spMk id="2" creationId="{00000000-0000-0000-0000-000000000000}"/>
          </ac:spMkLst>
        </pc:spChg>
        <pc:spChg chg="mod">
          <ac:chgData name="Madison Monahan" userId="69a2845c-0ad8-4be0-9dc7-5662fee7e26f" providerId="ADAL" clId="{DB472497-055F-4616-86C9-51E8DA3CFD6C}" dt="2023-09-22T12:32:04.620" v="9"/>
          <ac:spMkLst>
            <pc:docMk/>
            <pc:sldMk cId="0" sldId="279"/>
            <ac:spMk id="4" creationId="{00000000-0000-0000-0000-000000000000}"/>
          </ac:spMkLst>
        </pc:spChg>
        <pc:spChg chg="mod">
          <ac:chgData name="Madison Monahan" userId="69a2845c-0ad8-4be0-9dc7-5662fee7e26f" providerId="ADAL" clId="{DB472497-055F-4616-86C9-51E8DA3CFD6C}" dt="2023-09-22T12:32:04.620" v="9"/>
          <ac:spMkLst>
            <pc:docMk/>
            <pc:sldMk cId="0" sldId="279"/>
            <ac:spMk id="5" creationId="{00000000-0000-0000-0000-000000000000}"/>
          </ac:spMkLst>
        </pc:spChg>
        <pc:grpChg chg="mod">
          <ac:chgData name="Madison Monahan" userId="69a2845c-0ad8-4be0-9dc7-5662fee7e26f" providerId="ADAL" clId="{DB472497-055F-4616-86C9-51E8DA3CFD6C}" dt="2023-09-22T12:32:04.620" v="9"/>
          <ac:grpSpMkLst>
            <pc:docMk/>
            <pc:sldMk cId="0" sldId="279"/>
            <ac:grpSpMk id="3"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80"/>
        </pc:sldMkLst>
        <pc:spChg chg="mod">
          <ac:chgData name="Madison Monahan" userId="69a2845c-0ad8-4be0-9dc7-5662fee7e26f" providerId="ADAL" clId="{DB472497-055F-4616-86C9-51E8DA3CFD6C}" dt="2023-09-22T12:32:04.620" v="9"/>
          <ac:spMkLst>
            <pc:docMk/>
            <pc:sldMk cId="0" sldId="280"/>
            <ac:spMk id="2" creationId="{00000000-0000-0000-0000-000000000000}"/>
          </ac:spMkLst>
        </pc:spChg>
        <pc:spChg chg="mod">
          <ac:chgData name="Madison Monahan" userId="69a2845c-0ad8-4be0-9dc7-5662fee7e26f" providerId="ADAL" clId="{DB472497-055F-4616-86C9-51E8DA3CFD6C}" dt="2023-09-22T12:32:04.620" v="9"/>
          <ac:spMkLst>
            <pc:docMk/>
            <pc:sldMk cId="0" sldId="280"/>
            <ac:spMk id="4" creationId="{00000000-0000-0000-0000-000000000000}"/>
          </ac:spMkLst>
        </pc:spChg>
        <pc:spChg chg="mod">
          <ac:chgData name="Madison Monahan" userId="69a2845c-0ad8-4be0-9dc7-5662fee7e26f" providerId="ADAL" clId="{DB472497-055F-4616-86C9-51E8DA3CFD6C}" dt="2023-09-22T12:32:04.620" v="9"/>
          <ac:spMkLst>
            <pc:docMk/>
            <pc:sldMk cId="0" sldId="280"/>
            <ac:spMk id="5" creationId="{00000000-0000-0000-0000-000000000000}"/>
          </ac:spMkLst>
        </pc:spChg>
        <pc:grpChg chg="mod">
          <ac:chgData name="Madison Monahan" userId="69a2845c-0ad8-4be0-9dc7-5662fee7e26f" providerId="ADAL" clId="{DB472497-055F-4616-86C9-51E8DA3CFD6C}" dt="2023-09-22T12:32:04.620" v="9"/>
          <ac:grpSpMkLst>
            <pc:docMk/>
            <pc:sldMk cId="0" sldId="280"/>
            <ac:grpSpMk id="3"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81"/>
        </pc:sldMkLst>
        <pc:spChg chg="mod">
          <ac:chgData name="Madison Monahan" userId="69a2845c-0ad8-4be0-9dc7-5662fee7e26f" providerId="ADAL" clId="{DB472497-055F-4616-86C9-51E8DA3CFD6C}" dt="2023-09-22T12:32:04.620" v="9"/>
          <ac:spMkLst>
            <pc:docMk/>
            <pc:sldMk cId="0" sldId="281"/>
            <ac:spMk id="2" creationId="{00000000-0000-0000-0000-000000000000}"/>
          </ac:spMkLst>
        </pc:spChg>
        <pc:spChg chg="mod">
          <ac:chgData name="Madison Monahan" userId="69a2845c-0ad8-4be0-9dc7-5662fee7e26f" providerId="ADAL" clId="{DB472497-055F-4616-86C9-51E8DA3CFD6C}" dt="2023-09-22T12:32:04.620" v="9"/>
          <ac:spMkLst>
            <pc:docMk/>
            <pc:sldMk cId="0" sldId="281"/>
            <ac:spMk id="4" creationId="{00000000-0000-0000-0000-000000000000}"/>
          </ac:spMkLst>
        </pc:spChg>
        <pc:spChg chg="mod">
          <ac:chgData name="Madison Monahan" userId="69a2845c-0ad8-4be0-9dc7-5662fee7e26f" providerId="ADAL" clId="{DB472497-055F-4616-86C9-51E8DA3CFD6C}" dt="2023-09-22T12:32:04.620" v="9"/>
          <ac:spMkLst>
            <pc:docMk/>
            <pc:sldMk cId="0" sldId="281"/>
            <ac:spMk id="5" creationId="{00000000-0000-0000-0000-000000000000}"/>
          </ac:spMkLst>
        </pc:spChg>
        <pc:spChg chg="mod">
          <ac:chgData name="Madison Monahan" userId="69a2845c-0ad8-4be0-9dc7-5662fee7e26f" providerId="ADAL" clId="{DB472497-055F-4616-86C9-51E8DA3CFD6C}" dt="2023-09-22T12:32:04.620" v="9"/>
          <ac:spMkLst>
            <pc:docMk/>
            <pc:sldMk cId="0" sldId="281"/>
            <ac:spMk id="6" creationId="{00000000-0000-0000-0000-000000000000}"/>
          </ac:spMkLst>
        </pc:spChg>
        <pc:grpChg chg="mod">
          <ac:chgData name="Madison Monahan" userId="69a2845c-0ad8-4be0-9dc7-5662fee7e26f" providerId="ADAL" clId="{DB472497-055F-4616-86C9-51E8DA3CFD6C}" dt="2023-09-22T12:32:04.620" v="9"/>
          <ac:grpSpMkLst>
            <pc:docMk/>
            <pc:sldMk cId="0" sldId="281"/>
            <ac:grpSpMk id="3"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82"/>
        </pc:sldMkLst>
        <pc:spChg chg="mod">
          <ac:chgData name="Madison Monahan" userId="69a2845c-0ad8-4be0-9dc7-5662fee7e26f" providerId="ADAL" clId="{DB472497-055F-4616-86C9-51E8DA3CFD6C}" dt="2023-09-22T12:32:04.620" v="9"/>
          <ac:spMkLst>
            <pc:docMk/>
            <pc:sldMk cId="0" sldId="282"/>
            <ac:spMk id="2" creationId="{00000000-0000-0000-0000-000000000000}"/>
          </ac:spMkLst>
        </pc:spChg>
        <pc:spChg chg="mod">
          <ac:chgData name="Madison Monahan" userId="69a2845c-0ad8-4be0-9dc7-5662fee7e26f" providerId="ADAL" clId="{DB472497-055F-4616-86C9-51E8DA3CFD6C}" dt="2023-09-22T12:32:04.620" v="9"/>
          <ac:spMkLst>
            <pc:docMk/>
            <pc:sldMk cId="0" sldId="282"/>
            <ac:spMk id="3" creationId="{00000000-0000-0000-0000-000000000000}"/>
          </ac:spMkLst>
        </pc:spChg>
        <pc:spChg chg="mod">
          <ac:chgData name="Madison Monahan" userId="69a2845c-0ad8-4be0-9dc7-5662fee7e26f" providerId="ADAL" clId="{DB472497-055F-4616-86C9-51E8DA3CFD6C}" dt="2023-09-22T12:32:04.620" v="9"/>
          <ac:spMkLst>
            <pc:docMk/>
            <pc:sldMk cId="0" sldId="282"/>
            <ac:spMk id="4" creationId="{00000000-0000-0000-0000-000000000000}"/>
          </ac:spMkLst>
        </pc:spChg>
        <pc:spChg chg="mod">
          <ac:chgData name="Madison Monahan" userId="69a2845c-0ad8-4be0-9dc7-5662fee7e26f" providerId="ADAL" clId="{DB472497-055F-4616-86C9-51E8DA3CFD6C}" dt="2023-09-22T12:32:04.620" v="9"/>
          <ac:spMkLst>
            <pc:docMk/>
            <pc:sldMk cId="0" sldId="282"/>
            <ac:spMk id="6" creationId="{00000000-0000-0000-0000-000000000000}"/>
          </ac:spMkLst>
        </pc:spChg>
        <pc:spChg chg="mod">
          <ac:chgData name="Madison Monahan" userId="69a2845c-0ad8-4be0-9dc7-5662fee7e26f" providerId="ADAL" clId="{DB472497-055F-4616-86C9-51E8DA3CFD6C}" dt="2023-09-22T12:32:04.620" v="9"/>
          <ac:spMkLst>
            <pc:docMk/>
            <pc:sldMk cId="0" sldId="282"/>
            <ac:spMk id="7" creationId="{00000000-0000-0000-0000-000000000000}"/>
          </ac:spMkLst>
        </pc:spChg>
        <pc:grpChg chg="mod">
          <ac:chgData name="Madison Monahan" userId="69a2845c-0ad8-4be0-9dc7-5662fee7e26f" providerId="ADAL" clId="{DB472497-055F-4616-86C9-51E8DA3CFD6C}" dt="2023-09-22T12:32:04.620" v="9"/>
          <ac:grpSpMkLst>
            <pc:docMk/>
            <pc:sldMk cId="0" sldId="282"/>
            <ac:grpSpMk id="5"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83"/>
        </pc:sldMkLst>
        <pc:spChg chg="mod">
          <ac:chgData name="Madison Monahan" userId="69a2845c-0ad8-4be0-9dc7-5662fee7e26f" providerId="ADAL" clId="{DB472497-055F-4616-86C9-51E8DA3CFD6C}" dt="2023-09-22T12:32:04.620" v="9"/>
          <ac:spMkLst>
            <pc:docMk/>
            <pc:sldMk cId="0" sldId="283"/>
            <ac:spMk id="2" creationId="{00000000-0000-0000-0000-000000000000}"/>
          </ac:spMkLst>
        </pc:spChg>
        <pc:spChg chg="mod">
          <ac:chgData name="Madison Monahan" userId="69a2845c-0ad8-4be0-9dc7-5662fee7e26f" providerId="ADAL" clId="{DB472497-055F-4616-86C9-51E8DA3CFD6C}" dt="2023-09-22T12:32:04.620" v="9"/>
          <ac:spMkLst>
            <pc:docMk/>
            <pc:sldMk cId="0" sldId="283"/>
            <ac:spMk id="3" creationId="{00000000-0000-0000-0000-000000000000}"/>
          </ac:spMkLst>
        </pc:spChg>
      </pc:sldChg>
      <pc:sldChg chg="modSp modNotes">
        <pc:chgData name="Madison Monahan" userId="69a2845c-0ad8-4be0-9dc7-5662fee7e26f" providerId="ADAL" clId="{DB472497-055F-4616-86C9-51E8DA3CFD6C}" dt="2023-09-22T12:32:04.620" v="9"/>
        <pc:sldMkLst>
          <pc:docMk/>
          <pc:sldMk cId="0" sldId="284"/>
        </pc:sldMkLst>
        <pc:spChg chg="mod">
          <ac:chgData name="Madison Monahan" userId="69a2845c-0ad8-4be0-9dc7-5662fee7e26f" providerId="ADAL" clId="{DB472497-055F-4616-86C9-51E8DA3CFD6C}" dt="2023-09-22T12:32:04.620" v="9"/>
          <ac:spMkLst>
            <pc:docMk/>
            <pc:sldMk cId="0" sldId="284"/>
            <ac:spMk id="2" creationId="{00000000-0000-0000-0000-000000000000}"/>
          </ac:spMkLst>
        </pc:spChg>
        <pc:spChg chg="mod">
          <ac:chgData name="Madison Monahan" userId="69a2845c-0ad8-4be0-9dc7-5662fee7e26f" providerId="ADAL" clId="{DB472497-055F-4616-86C9-51E8DA3CFD6C}" dt="2023-09-22T12:32:04.620" v="9"/>
          <ac:spMkLst>
            <pc:docMk/>
            <pc:sldMk cId="0" sldId="284"/>
            <ac:spMk id="3" creationId="{00000000-0000-0000-0000-000000000000}"/>
          </ac:spMkLst>
        </pc:spChg>
        <pc:spChg chg="mod">
          <ac:chgData name="Madison Monahan" userId="69a2845c-0ad8-4be0-9dc7-5662fee7e26f" providerId="ADAL" clId="{DB472497-055F-4616-86C9-51E8DA3CFD6C}" dt="2023-09-22T12:32:04.620" v="9"/>
          <ac:spMkLst>
            <pc:docMk/>
            <pc:sldMk cId="0" sldId="284"/>
            <ac:spMk id="4" creationId="{00000000-0000-0000-0000-000000000000}"/>
          </ac:spMkLst>
        </pc:spChg>
        <pc:picChg chg="mod">
          <ac:chgData name="Madison Monahan" userId="69a2845c-0ad8-4be0-9dc7-5662fee7e26f" providerId="ADAL" clId="{DB472497-055F-4616-86C9-51E8DA3CFD6C}" dt="2023-09-22T12:32:04.620" v="9"/>
          <ac:picMkLst>
            <pc:docMk/>
            <pc:sldMk cId="0" sldId="284"/>
            <ac:picMk id="5" creationId="{00000000-0000-0000-0000-000000000000}"/>
          </ac:picMkLst>
        </pc:picChg>
      </pc:sldChg>
      <pc:sldChg chg="modSp modNotes">
        <pc:chgData name="Madison Monahan" userId="69a2845c-0ad8-4be0-9dc7-5662fee7e26f" providerId="ADAL" clId="{DB472497-055F-4616-86C9-51E8DA3CFD6C}" dt="2023-09-22T12:32:04.620" v="9"/>
        <pc:sldMkLst>
          <pc:docMk/>
          <pc:sldMk cId="0" sldId="285"/>
        </pc:sldMkLst>
        <pc:spChg chg="mod">
          <ac:chgData name="Madison Monahan" userId="69a2845c-0ad8-4be0-9dc7-5662fee7e26f" providerId="ADAL" clId="{DB472497-055F-4616-86C9-51E8DA3CFD6C}" dt="2023-09-22T12:32:04.620" v="9"/>
          <ac:spMkLst>
            <pc:docMk/>
            <pc:sldMk cId="0" sldId="285"/>
            <ac:spMk id="2" creationId="{00000000-0000-0000-0000-000000000000}"/>
          </ac:spMkLst>
        </pc:spChg>
        <pc:spChg chg="mod">
          <ac:chgData name="Madison Monahan" userId="69a2845c-0ad8-4be0-9dc7-5662fee7e26f" providerId="ADAL" clId="{DB472497-055F-4616-86C9-51E8DA3CFD6C}" dt="2023-09-22T12:32:04.620" v="9"/>
          <ac:spMkLst>
            <pc:docMk/>
            <pc:sldMk cId="0" sldId="285"/>
            <ac:spMk id="4" creationId="{00000000-0000-0000-0000-000000000000}"/>
          </ac:spMkLst>
        </pc:spChg>
        <pc:spChg chg="mod">
          <ac:chgData name="Madison Monahan" userId="69a2845c-0ad8-4be0-9dc7-5662fee7e26f" providerId="ADAL" clId="{DB472497-055F-4616-86C9-51E8DA3CFD6C}" dt="2023-09-22T12:32:04.620" v="9"/>
          <ac:spMkLst>
            <pc:docMk/>
            <pc:sldMk cId="0" sldId="285"/>
            <ac:spMk id="5" creationId="{00000000-0000-0000-0000-000000000000}"/>
          </ac:spMkLst>
        </pc:spChg>
        <pc:spChg chg="mod">
          <ac:chgData name="Madison Monahan" userId="69a2845c-0ad8-4be0-9dc7-5662fee7e26f" providerId="ADAL" clId="{DB472497-055F-4616-86C9-51E8DA3CFD6C}" dt="2023-09-22T12:32:04.620" v="9"/>
          <ac:spMkLst>
            <pc:docMk/>
            <pc:sldMk cId="0" sldId="285"/>
            <ac:spMk id="6" creationId="{00000000-0000-0000-0000-000000000000}"/>
          </ac:spMkLst>
        </pc:spChg>
        <pc:picChg chg="mod">
          <ac:chgData name="Madison Monahan" userId="69a2845c-0ad8-4be0-9dc7-5662fee7e26f" providerId="ADAL" clId="{DB472497-055F-4616-86C9-51E8DA3CFD6C}" dt="2023-09-22T12:32:04.620" v="9"/>
          <ac:picMkLst>
            <pc:docMk/>
            <pc:sldMk cId="0" sldId="285"/>
            <ac:picMk id="3" creationId="{00000000-0000-0000-0000-000000000000}"/>
          </ac:picMkLst>
        </pc:picChg>
        <pc:picChg chg="mod">
          <ac:chgData name="Madison Monahan" userId="69a2845c-0ad8-4be0-9dc7-5662fee7e26f" providerId="ADAL" clId="{DB472497-055F-4616-86C9-51E8DA3CFD6C}" dt="2023-09-22T12:32:04.620" v="9"/>
          <ac:picMkLst>
            <pc:docMk/>
            <pc:sldMk cId="0" sldId="285"/>
            <ac:picMk id="7" creationId="{00000000-0000-0000-0000-000000000000}"/>
          </ac:picMkLst>
        </pc:picChg>
      </pc:sldChg>
      <pc:sldChg chg="modSp modNotes">
        <pc:chgData name="Madison Monahan" userId="69a2845c-0ad8-4be0-9dc7-5662fee7e26f" providerId="ADAL" clId="{DB472497-055F-4616-86C9-51E8DA3CFD6C}" dt="2023-09-22T12:32:04.620" v="9"/>
        <pc:sldMkLst>
          <pc:docMk/>
          <pc:sldMk cId="0" sldId="286"/>
        </pc:sldMkLst>
        <pc:spChg chg="mod">
          <ac:chgData name="Madison Monahan" userId="69a2845c-0ad8-4be0-9dc7-5662fee7e26f" providerId="ADAL" clId="{DB472497-055F-4616-86C9-51E8DA3CFD6C}" dt="2023-09-22T12:32:04.620" v="9"/>
          <ac:spMkLst>
            <pc:docMk/>
            <pc:sldMk cId="0" sldId="286"/>
            <ac:spMk id="2" creationId="{00000000-0000-0000-0000-000000000000}"/>
          </ac:spMkLst>
        </pc:spChg>
        <pc:spChg chg="mod">
          <ac:chgData name="Madison Monahan" userId="69a2845c-0ad8-4be0-9dc7-5662fee7e26f" providerId="ADAL" clId="{DB472497-055F-4616-86C9-51E8DA3CFD6C}" dt="2023-09-22T12:32:04.620" v="9"/>
          <ac:spMkLst>
            <pc:docMk/>
            <pc:sldMk cId="0" sldId="286"/>
            <ac:spMk id="3" creationId="{00000000-0000-0000-0000-000000000000}"/>
          </ac:spMkLst>
        </pc:spChg>
        <pc:spChg chg="mod">
          <ac:chgData name="Madison Monahan" userId="69a2845c-0ad8-4be0-9dc7-5662fee7e26f" providerId="ADAL" clId="{DB472497-055F-4616-86C9-51E8DA3CFD6C}" dt="2023-09-22T12:32:04.620" v="9"/>
          <ac:spMkLst>
            <pc:docMk/>
            <pc:sldMk cId="0" sldId="286"/>
            <ac:spMk id="4" creationId="{00000000-0000-0000-0000-000000000000}"/>
          </ac:spMkLst>
        </pc:spChg>
        <pc:spChg chg="mod">
          <ac:chgData name="Madison Monahan" userId="69a2845c-0ad8-4be0-9dc7-5662fee7e26f" providerId="ADAL" clId="{DB472497-055F-4616-86C9-51E8DA3CFD6C}" dt="2023-09-22T12:32:04.620" v="9"/>
          <ac:spMkLst>
            <pc:docMk/>
            <pc:sldMk cId="0" sldId="286"/>
            <ac:spMk id="6" creationId="{00000000-0000-0000-0000-000000000000}"/>
          </ac:spMkLst>
        </pc:spChg>
        <pc:spChg chg="mod">
          <ac:chgData name="Madison Monahan" userId="69a2845c-0ad8-4be0-9dc7-5662fee7e26f" providerId="ADAL" clId="{DB472497-055F-4616-86C9-51E8DA3CFD6C}" dt="2023-09-22T12:32:04.620" v="9"/>
          <ac:spMkLst>
            <pc:docMk/>
            <pc:sldMk cId="0" sldId="286"/>
            <ac:spMk id="7" creationId="{00000000-0000-0000-0000-000000000000}"/>
          </ac:spMkLst>
        </pc:spChg>
        <pc:grpChg chg="mod">
          <ac:chgData name="Madison Monahan" userId="69a2845c-0ad8-4be0-9dc7-5662fee7e26f" providerId="ADAL" clId="{DB472497-055F-4616-86C9-51E8DA3CFD6C}" dt="2023-09-22T12:32:04.620" v="9"/>
          <ac:grpSpMkLst>
            <pc:docMk/>
            <pc:sldMk cId="0" sldId="286"/>
            <ac:grpSpMk id="5"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87"/>
        </pc:sldMkLst>
        <pc:spChg chg="mod">
          <ac:chgData name="Madison Monahan" userId="69a2845c-0ad8-4be0-9dc7-5662fee7e26f" providerId="ADAL" clId="{DB472497-055F-4616-86C9-51E8DA3CFD6C}" dt="2023-09-22T12:32:04.620" v="9"/>
          <ac:spMkLst>
            <pc:docMk/>
            <pc:sldMk cId="0" sldId="287"/>
            <ac:spMk id="7" creationId="{00000000-0000-0000-0000-000000000000}"/>
          </ac:spMkLst>
        </pc:spChg>
        <pc:spChg chg="mod">
          <ac:chgData name="Madison Monahan" userId="69a2845c-0ad8-4be0-9dc7-5662fee7e26f" providerId="ADAL" clId="{DB472497-055F-4616-86C9-51E8DA3CFD6C}" dt="2023-09-22T12:32:04.620" v="9"/>
          <ac:spMkLst>
            <pc:docMk/>
            <pc:sldMk cId="0" sldId="287"/>
            <ac:spMk id="8" creationId="{00000000-0000-0000-0000-000000000000}"/>
          </ac:spMkLst>
        </pc:spChg>
        <pc:spChg chg="mod">
          <ac:chgData name="Madison Monahan" userId="69a2845c-0ad8-4be0-9dc7-5662fee7e26f" providerId="ADAL" clId="{DB472497-055F-4616-86C9-51E8DA3CFD6C}" dt="2023-09-22T12:32:04.620" v="9"/>
          <ac:spMkLst>
            <pc:docMk/>
            <pc:sldMk cId="0" sldId="287"/>
            <ac:spMk id="10" creationId="{00000000-0000-0000-0000-000000000000}"/>
          </ac:spMkLst>
        </pc:spChg>
        <pc:spChg chg="mod">
          <ac:chgData name="Madison Monahan" userId="69a2845c-0ad8-4be0-9dc7-5662fee7e26f" providerId="ADAL" clId="{DB472497-055F-4616-86C9-51E8DA3CFD6C}" dt="2023-09-22T12:32:04.620" v="9"/>
          <ac:spMkLst>
            <pc:docMk/>
            <pc:sldMk cId="0" sldId="287"/>
            <ac:spMk id="11" creationId="{00000000-0000-0000-0000-000000000000}"/>
          </ac:spMkLst>
        </pc:spChg>
        <pc:spChg chg="mod">
          <ac:chgData name="Madison Monahan" userId="69a2845c-0ad8-4be0-9dc7-5662fee7e26f" providerId="ADAL" clId="{DB472497-055F-4616-86C9-51E8DA3CFD6C}" dt="2023-09-22T12:32:04.620" v="9"/>
          <ac:spMkLst>
            <pc:docMk/>
            <pc:sldMk cId="0" sldId="287"/>
            <ac:spMk id="12" creationId="{00000000-0000-0000-0000-000000000000}"/>
          </ac:spMkLst>
        </pc:spChg>
        <pc:spChg chg="mod">
          <ac:chgData name="Madison Monahan" userId="69a2845c-0ad8-4be0-9dc7-5662fee7e26f" providerId="ADAL" clId="{DB472497-055F-4616-86C9-51E8DA3CFD6C}" dt="2023-09-22T12:32:04.620" v="9"/>
          <ac:spMkLst>
            <pc:docMk/>
            <pc:sldMk cId="0" sldId="287"/>
            <ac:spMk id="13" creationId="{00000000-0000-0000-0000-000000000000}"/>
          </ac:spMkLst>
        </pc:spChg>
        <pc:spChg chg="mod">
          <ac:chgData name="Madison Monahan" userId="69a2845c-0ad8-4be0-9dc7-5662fee7e26f" providerId="ADAL" clId="{DB472497-055F-4616-86C9-51E8DA3CFD6C}" dt="2023-09-22T12:32:04.620" v="9"/>
          <ac:spMkLst>
            <pc:docMk/>
            <pc:sldMk cId="0" sldId="287"/>
            <ac:spMk id="14" creationId="{00000000-0000-0000-0000-000000000000}"/>
          </ac:spMkLst>
        </pc:spChg>
        <pc:grpChg chg="mod">
          <ac:chgData name="Madison Monahan" userId="69a2845c-0ad8-4be0-9dc7-5662fee7e26f" providerId="ADAL" clId="{DB472497-055F-4616-86C9-51E8DA3CFD6C}" dt="2023-09-22T12:32:04.620" v="9"/>
          <ac:grpSpMkLst>
            <pc:docMk/>
            <pc:sldMk cId="0" sldId="287"/>
            <ac:grpSpMk id="2" creationId="{00000000-0000-0000-0000-000000000000}"/>
          </ac:grpSpMkLst>
        </pc:grpChg>
        <pc:picChg chg="mod">
          <ac:chgData name="Madison Monahan" userId="69a2845c-0ad8-4be0-9dc7-5662fee7e26f" providerId="ADAL" clId="{DB472497-055F-4616-86C9-51E8DA3CFD6C}" dt="2023-09-22T12:32:04.620" v="9"/>
          <ac:picMkLst>
            <pc:docMk/>
            <pc:sldMk cId="0" sldId="287"/>
            <ac:picMk id="3" creationId="{00000000-0000-0000-0000-000000000000}"/>
          </ac:picMkLst>
        </pc:picChg>
        <pc:picChg chg="mod">
          <ac:chgData name="Madison Monahan" userId="69a2845c-0ad8-4be0-9dc7-5662fee7e26f" providerId="ADAL" clId="{DB472497-055F-4616-86C9-51E8DA3CFD6C}" dt="2023-09-22T12:32:04.620" v="9"/>
          <ac:picMkLst>
            <pc:docMk/>
            <pc:sldMk cId="0" sldId="287"/>
            <ac:picMk id="4" creationId="{00000000-0000-0000-0000-000000000000}"/>
          </ac:picMkLst>
        </pc:picChg>
        <pc:picChg chg="mod">
          <ac:chgData name="Madison Monahan" userId="69a2845c-0ad8-4be0-9dc7-5662fee7e26f" providerId="ADAL" clId="{DB472497-055F-4616-86C9-51E8DA3CFD6C}" dt="2023-09-22T12:32:04.620" v="9"/>
          <ac:picMkLst>
            <pc:docMk/>
            <pc:sldMk cId="0" sldId="287"/>
            <ac:picMk id="5" creationId="{00000000-0000-0000-0000-000000000000}"/>
          </ac:picMkLst>
        </pc:picChg>
        <pc:picChg chg="mod">
          <ac:chgData name="Madison Monahan" userId="69a2845c-0ad8-4be0-9dc7-5662fee7e26f" providerId="ADAL" clId="{DB472497-055F-4616-86C9-51E8DA3CFD6C}" dt="2023-09-22T12:32:04.620" v="9"/>
          <ac:picMkLst>
            <pc:docMk/>
            <pc:sldMk cId="0" sldId="287"/>
            <ac:picMk id="6" creationId="{00000000-0000-0000-0000-000000000000}"/>
          </ac:picMkLst>
        </pc:picChg>
        <pc:picChg chg="mod">
          <ac:chgData name="Madison Monahan" userId="69a2845c-0ad8-4be0-9dc7-5662fee7e26f" providerId="ADAL" clId="{DB472497-055F-4616-86C9-51E8DA3CFD6C}" dt="2023-09-22T12:32:04.620" v="9"/>
          <ac:picMkLst>
            <pc:docMk/>
            <pc:sldMk cId="0" sldId="287"/>
            <ac:picMk id="9" creationId="{00000000-0000-0000-0000-000000000000}"/>
          </ac:picMkLst>
        </pc:picChg>
        <pc:picChg chg="mod">
          <ac:chgData name="Madison Monahan" userId="69a2845c-0ad8-4be0-9dc7-5662fee7e26f" providerId="ADAL" clId="{DB472497-055F-4616-86C9-51E8DA3CFD6C}" dt="2023-09-22T12:32:04.620" v="9"/>
          <ac:picMkLst>
            <pc:docMk/>
            <pc:sldMk cId="0" sldId="287"/>
            <ac:picMk id="15" creationId="{00000000-0000-0000-0000-000000000000}"/>
          </ac:picMkLst>
        </pc:picChg>
        <pc:picChg chg="mod">
          <ac:chgData name="Madison Monahan" userId="69a2845c-0ad8-4be0-9dc7-5662fee7e26f" providerId="ADAL" clId="{DB472497-055F-4616-86C9-51E8DA3CFD6C}" dt="2023-09-22T12:32:04.620" v="9"/>
          <ac:picMkLst>
            <pc:docMk/>
            <pc:sldMk cId="0" sldId="287"/>
            <ac:picMk id="16" creationId="{00000000-0000-0000-0000-000000000000}"/>
          </ac:picMkLst>
        </pc:picChg>
      </pc:sldChg>
      <pc:sldChg chg="delSp modSp add del mod modNotes">
        <pc:chgData name="Madison Monahan" userId="69a2845c-0ad8-4be0-9dc7-5662fee7e26f" providerId="ADAL" clId="{DB472497-055F-4616-86C9-51E8DA3CFD6C}" dt="2023-09-26T13:22:22.290" v="29" actId="478"/>
        <pc:sldMkLst>
          <pc:docMk/>
          <pc:sldMk cId="0" sldId="288"/>
        </pc:sldMkLst>
        <pc:spChg chg="mod">
          <ac:chgData name="Madison Monahan" userId="69a2845c-0ad8-4be0-9dc7-5662fee7e26f" providerId="ADAL" clId="{DB472497-055F-4616-86C9-51E8DA3CFD6C}" dt="2023-09-22T12:32:04.620" v="9"/>
          <ac:spMkLst>
            <pc:docMk/>
            <pc:sldMk cId="0" sldId="288"/>
            <ac:spMk id="2" creationId="{00000000-0000-0000-0000-000000000000}"/>
          </ac:spMkLst>
        </pc:spChg>
        <pc:spChg chg="del mod">
          <ac:chgData name="Madison Monahan" userId="69a2845c-0ad8-4be0-9dc7-5662fee7e26f" providerId="ADAL" clId="{DB472497-055F-4616-86C9-51E8DA3CFD6C}" dt="2023-09-26T13:22:22.290" v="29" actId="478"/>
          <ac:spMkLst>
            <pc:docMk/>
            <pc:sldMk cId="0" sldId="288"/>
            <ac:spMk id="3" creationId="{00000000-0000-0000-0000-000000000000}"/>
          </ac:spMkLst>
        </pc:spChg>
        <pc:spChg chg="mod">
          <ac:chgData name="Madison Monahan" userId="69a2845c-0ad8-4be0-9dc7-5662fee7e26f" providerId="ADAL" clId="{DB472497-055F-4616-86C9-51E8DA3CFD6C}" dt="2023-09-22T12:32:04.620" v="9"/>
          <ac:spMkLst>
            <pc:docMk/>
            <pc:sldMk cId="0" sldId="288"/>
            <ac:spMk id="5" creationId="{00000000-0000-0000-0000-000000000000}"/>
          </ac:spMkLst>
        </pc:spChg>
        <pc:spChg chg="mod">
          <ac:chgData name="Madison Monahan" userId="69a2845c-0ad8-4be0-9dc7-5662fee7e26f" providerId="ADAL" clId="{DB472497-055F-4616-86C9-51E8DA3CFD6C}" dt="2023-09-22T12:32:04.620" v="9"/>
          <ac:spMkLst>
            <pc:docMk/>
            <pc:sldMk cId="0" sldId="288"/>
            <ac:spMk id="6" creationId="{00000000-0000-0000-0000-000000000000}"/>
          </ac:spMkLst>
        </pc:spChg>
        <pc:picChg chg="mod">
          <ac:chgData name="Madison Monahan" userId="69a2845c-0ad8-4be0-9dc7-5662fee7e26f" providerId="ADAL" clId="{DB472497-055F-4616-86C9-51E8DA3CFD6C}" dt="2023-09-22T12:32:04.620" v="9"/>
          <ac:picMkLst>
            <pc:docMk/>
            <pc:sldMk cId="0" sldId="288"/>
            <ac:picMk id="4" creationId="{00000000-0000-0000-0000-000000000000}"/>
          </ac:picMkLst>
        </pc:picChg>
      </pc:sldChg>
      <pc:sldChg chg="addSp modSp mod modNotes">
        <pc:chgData name="Madison Monahan" userId="69a2845c-0ad8-4be0-9dc7-5662fee7e26f" providerId="ADAL" clId="{DB472497-055F-4616-86C9-51E8DA3CFD6C}" dt="2023-09-26T13:22:36.984" v="32" actId="1076"/>
        <pc:sldMkLst>
          <pc:docMk/>
          <pc:sldMk cId="0" sldId="289"/>
        </pc:sldMkLst>
        <pc:spChg chg="mod">
          <ac:chgData name="Madison Monahan" userId="69a2845c-0ad8-4be0-9dc7-5662fee7e26f" providerId="ADAL" clId="{DB472497-055F-4616-86C9-51E8DA3CFD6C}" dt="2023-09-22T12:32:04.620" v="9"/>
          <ac:spMkLst>
            <pc:docMk/>
            <pc:sldMk cId="0" sldId="289"/>
            <ac:spMk id="2" creationId="{00000000-0000-0000-0000-000000000000}"/>
          </ac:spMkLst>
        </pc:spChg>
        <pc:spChg chg="mod">
          <ac:chgData name="Madison Monahan" userId="69a2845c-0ad8-4be0-9dc7-5662fee7e26f" providerId="ADAL" clId="{DB472497-055F-4616-86C9-51E8DA3CFD6C}" dt="2023-09-22T12:32:04.620" v="9"/>
          <ac:spMkLst>
            <pc:docMk/>
            <pc:sldMk cId="0" sldId="289"/>
            <ac:spMk id="3" creationId="{00000000-0000-0000-0000-000000000000}"/>
          </ac:spMkLst>
        </pc:spChg>
        <pc:spChg chg="mod">
          <ac:chgData name="Madison Monahan" userId="69a2845c-0ad8-4be0-9dc7-5662fee7e26f" providerId="ADAL" clId="{DB472497-055F-4616-86C9-51E8DA3CFD6C}" dt="2023-09-22T12:32:04.620" v="9"/>
          <ac:spMkLst>
            <pc:docMk/>
            <pc:sldMk cId="0" sldId="289"/>
            <ac:spMk id="4" creationId="{00000000-0000-0000-0000-000000000000}"/>
          </ac:spMkLst>
        </pc:spChg>
        <pc:picChg chg="add mod">
          <ac:chgData name="Madison Monahan" userId="69a2845c-0ad8-4be0-9dc7-5662fee7e26f" providerId="ADAL" clId="{DB472497-055F-4616-86C9-51E8DA3CFD6C}" dt="2023-09-26T13:22:36.984" v="32" actId="1076"/>
          <ac:picMkLst>
            <pc:docMk/>
            <pc:sldMk cId="0" sldId="289"/>
            <ac:picMk id="5" creationId="{B66EBA0A-86B1-173B-3DA2-624818AF10D2}"/>
          </ac:picMkLst>
        </pc:picChg>
      </pc:sldChg>
      <pc:sldChg chg="addSp modSp mod modNotes">
        <pc:chgData name="Madison Monahan" userId="69a2845c-0ad8-4be0-9dc7-5662fee7e26f" providerId="ADAL" clId="{DB472497-055F-4616-86C9-51E8DA3CFD6C}" dt="2023-09-26T13:23:01.229" v="36" actId="1076"/>
        <pc:sldMkLst>
          <pc:docMk/>
          <pc:sldMk cId="0" sldId="290"/>
        </pc:sldMkLst>
        <pc:spChg chg="mod">
          <ac:chgData name="Madison Monahan" userId="69a2845c-0ad8-4be0-9dc7-5662fee7e26f" providerId="ADAL" clId="{DB472497-055F-4616-86C9-51E8DA3CFD6C}" dt="2023-09-22T12:32:04.620" v="9"/>
          <ac:spMkLst>
            <pc:docMk/>
            <pc:sldMk cId="0" sldId="290"/>
            <ac:spMk id="2" creationId="{00000000-0000-0000-0000-000000000000}"/>
          </ac:spMkLst>
        </pc:spChg>
        <pc:spChg chg="mod">
          <ac:chgData name="Madison Monahan" userId="69a2845c-0ad8-4be0-9dc7-5662fee7e26f" providerId="ADAL" clId="{DB472497-055F-4616-86C9-51E8DA3CFD6C}" dt="2023-09-22T12:32:04.620" v="9"/>
          <ac:spMkLst>
            <pc:docMk/>
            <pc:sldMk cId="0" sldId="290"/>
            <ac:spMk id="3" creationId="{00000000-0000-0000-0000-000000000000}"/>
          </ac:spMkLst>
        </pc:spChg>
        <pc:spChg chg="mod">
          <ac:chgData name="Madison Monahan" userId="69a2845c-0ad8-4be0-9dc7-5662fee7e26f" providerId="ADAL" clId="{DB472497-055F-4616-86C9-51E8DA3CFD6C}" dt="2023-09-22T12:32:04.620" v="9"/>
          <ac:spMkLst>
            <pc:docMk/>
            <pc:sldMk cId="0" sldId="290"/>
            <ac:spMk id="4" creationId="{00000000-0000-0000-0000-000000000000}"/>
          </ac:spMkLst>
        </pc:spChg>
        <pc:picChg chg="add mod">
          <ac:chgData name="Madison Monahan" userId="69a2845c-0ad8-4be0-9dc7-5662fee7e26f" providerId="ADAL" clId="{DB472497-055F-4616-86C9-51E8DA3CFD6C}" dt="2023-09-26T13:23:01.229" v="36" actId="1076"/>
          <ac:picMkLst>
            <pc:docMk/>
            <pc:sldMk cId="0" sldId="290"/>
            <ac:picMk id="5" creationId="{57C02CAE-953A-6F44-F535-E255A9727A35}"/>
          </ac:picMkLst>
        </pc:picChg>
      </pc:sldChg>
      <pc:sldChg chg="addSp modSp mod modNotes">
        <pc:chgData name="Madison Monahan" userId="69a2845c-0ad8-4be0-9dc7-5662fee7e26f" providerId="ADAL" clId="{DB472497-055F-4616-86C9-51E8DA3CFD6C}" dt="2023-09-26T13:23:10.257" v="39" actId="1076"/>
        <pc:sldMkLst>
          <pc:docMk/>
          <pc:sldMk cId="0" sldId="291"/>
        </pc:sldMkLst>
        <pc:spChg chg="mod">
          <ac:chgData name="Madison Monahan" userId="69a2845c-0ad8-4be0-9dc7-5662fee7e26f" providerId="ADAL" clId="{DB472497-055F-4616-86C9-51E8DA3CFD6C}" dt="2023-09-22T12:32:04.620" v="9"/>
          <ac:spMkLst>
            <pc:docMk/>
            <pc:sldMk cId="0" sldId="291"/>
            <ac:spMk id="2" creationId="{00000000-0000-0000-0000-000000000000}"/>
          </ac:spMkLst>
        </pc:spChg>
        <pc:picChg chg="mod">
          <ac:chgData name="Madison Monahan" userId="69a2845c-0ad8-4be0-9dc7-5662fee7e26f" providerId="ADAL" clId="{DB472497-055F-4616-86C9-51E8DA3CFD6C}" dt="2023-09-22T12:32:04.620" v="9"/>
          <ac:picMkLst>
            <pc:docMk/>
            <pc:sldMk cId="0" sldId="291"/>
            <ac:picMk id="3" creationId="{00000000-0000-0000-0000-000000000000}"/>
          </ac:picMkLst>
        </pc:picChg>
        <pc:picChg chg="add mod">
          <ac:chgData name="Madison Monahan" userId="69a2845c-0ad8-4be0-9dc7-5662fee7e26f" providerId="ADAL" clId="{DB472497-055F-4616-86C9-51E8DA3CFD6C}" dt="2023-09-26T13:23:10.257" v="39" actId="1076"/>
          <ac:picMkLst>
            <pc:docMk/>
            <pc:sldMk cId="0" sldId="291"/>
            <ac:picMk id="4" creationId="{FA901DC5-47EC-DBAB-8A8D-A513D3548E78}"/>
          </ac:picMkLst>
        </pc:picChg>
      </pc:sldChg>
      <pc:sldChg chg="modSp mod modNotes">
        <pc:chgData name="Madison Monahan" userId="69a2845c-0ad8-4be0-9dc7-5662fee7e26f" providerId="ADAL" clId="{DB472497-055F-4616-86C9-51E8DA3CFD6C}" dt="2023-09-26T13:23:17.491" v="51" actId="20577"/>
        <pc:sldMkLst>
          <pc:docMk/>
          <pc:sldMk cId="0" sldId="292"/>
        </pc:sldMkLst>
        <pc:spChg chg="mod">
          <ac:chgData name="Madison Monahan" userId="69a2845c-0ad8-4be0-9dc7-5662fee7e26f" providerId="ADAL" clId="{DB472497-055F-4616-86C9-51E8DA3CFD6C}" dt="2023-09-22T12:32:04.620" v="9"/>
          <ac:spMkLst>
            <pc:docMk/>
            <pc:sldMk cId="0" sldId="292"/>
            <ac:spMk id="2" creationId="{00000000-0000-0000-0000-000000000000}"/>
          </ac:spMkLst>
        </pc:spChg>
        <pc:spChg chg="mod">
          <ac:chgData name="Madison Monahan" userId="69a2845c-0ad8-4be0-9dc7-5662fee7e26f" providerId="ADAL" clId="{DB472497-055F-4616-86C9-51E8DA3CFD6C}" dt="2023-09-22T12:32:04.620" v="9"/>
          <ac:spMkLst>
            <pc:docMk/>
            <pc:sldMk cId="0" sldId="292"/>
            <ac:spMk id="3" creationId="{00000000-0000-0000-0000-000000000000}"/>
          </ac:spMkLst>
        </pc:spChg>
        <pc:spChg chg="mod">
          <ac:chgData name="Madison Monahan" userId="69a2845c-0ad8-4be0-9dc7-5662fee7e26f" providerId="ADAL" clId="{DB472497-055F-4616-86C9-51E8DA3CFD6C}" dt="2023-09-26T13:23:17.491" v="51" actId="20577"/>
          <ac:spMkLst>
            <pc:docMk/>
            <pc:sldMk cId="0" sldId="292"/>
            <ac:spMk id="4" creationId="{00000000-0000-0000-0000-000000000000}"/>
          </ac:spMkLst>
        </pc:spChg>
        <pc:picChg chg="mod">
          <ac:chgData name="Madison Monahan" userId="69a2845c-0ad8-4be0-9dc7-5662fee7e26f" providerId="ADAL" clId="{DB472497-055F-4616-86C9-51E8DA3CFD6C}" dt="2023-09-22T12:32:04.620" v="9"/>
          <ac:picMkLst>
            <pc:docMk/>
            <pc:sldMk cId="0" sldId="292"/>
            <ac:picMk id="5" creationId="{00000000-0000-0000-0000-000000000000}"/>
          </ac:picMkLst>
        </pc:picChg>
      </pc:sldChg>
      <pc:sldChg chg="addSp modSp mod modNotes">
        <pc:chgData name="Madison Monahan" userId="69a2845c-0ad8-4be0-9dc7-5662fee7e26f" providerId="ADAL" clId="{DB472497-055F-4616-86C9-51E8DA3CFD6C}" dt="2023-09-26T13:23:43.092" v="56" actId="1076"/>
        <pc:sldMkLst>
          <pc:docMk/>
          <pc:sldMk cId="0" sldId="293"/>
        </pc:sldMkLst>
        <pc:spChg chg="mod">
          <ac:chgData name="Madison Monahan" userId="69a2845c-0ad8-4be0-9dc7-5662fee7e26f" providerId="ADAL" clId="{DB472497-055F-4616-86C9-51E8DA3CFD6C}" dt="2023-09-22T12:32:04.620" v="9"/>
          <ac:spMkLst>
            <pc:docMk/>
            <pc:sldMk cId="0" sldId="293"/>
            <ac:spMk id="2" creationId="{00000000-0000-0000-0000-000000000000}"/>
          </ac:spMkLst>
        </pc:spChg>
        <pc:spChg chg="mod">
          <ac:chgData name="Madison Monahan" userId="69a2845c-0ad8-4be0-9dc7-5662fee7e26f" providerId="ADAL" clId="{DB472497-055F-4616-86C9-51E8DA3CFD6C}" dt="2023-09-22T12:32:04.620" v="9"/>
          <ac:spMkLst>
            <pc:docMk/>
            <pc:sldMk cId="0" sldId="293"/>
            <ac:spMk id="3" creationId="{00000000-0000-0000-0000-000000000000}"/>
          </ac:spMkLst>
        </pc:spChg>
        <pc:spChg chg="mod">
          <ac:chgData name="Madison Monahan" userId="69a2845c-0ad8-4be0-9dc7-5662fee7e26f" providerId="ADAL" clId="{DB472497-055F-4616-86C9-51E8DA3CFD6C}" dt="2023-09-22T12:32:04.620" v="9"/>
          <ac:spMkLst>
            <pc:docMk/>
            <pc:sldMk cId="0" sldId="293"/>
            <ac:spMk id="4" creationId="{00000000-0000-0000-0000-000000000000}"/>
          </ac:spMkLst>
        </pc:spChg>
        <pc:picChg chg="add mod">
          <ac:chgData name="Madison Monahan" userId="69a2845c-0ad8-4be0-9dc7-5662fee7e26f" providerId="ADAL" clId="{DB472497-055F-4616-86C9-51E8DA3CFD6C}" dt="2023-09-26T13:23:43.092" v="56" actId="1076"/>
          <ac:picMkLst>
            <pc:docMk/>
            <pc:sldMk cId="0" sldId="293"/>
            <ac:picMk id="5" creationId="{411B3D8C-2E63-D19A-5F66-7AD93C9550E8}"/>
          </ac:picMkLst>
        </pc:picChg>
      </pc:sldChg>
      <pc:sldChg chg="modSp modNotes">
        <pc:chgData name="Madison Monahan" userId="69a2845c-0ad8-4be0-9dc7-5662fee7e26f" providerId="ADAL" clId="{DB472497-055F-4616-86C9-51E8DA3CFD6C}" dt="2023-09-22T12:32:04.620" v="9"/>
        <pc:sldMkLst>
          <pc:docMk/>
          <pc:sldMk cId="0" sldId="294"/>
        </pc:sldMkLst>
        <pc:spChg chg="mod">
          <ac:chgData name="Madison Monahan" userId="69a2845c-0ad8-4be0-9dc7-5662fee7e26f" providerId="ADAL" clId="{DB472497-055F-4616-86C9-51E8DA3CFD6C}" dt="2023-09-22T12:32:04.620" v="9"/>
          <ac:spMkLst>
            <pc:docMk/>
            <pc:sldMk cId="0" sldId="294"/>
            <ac:spMk id="2" creationId="{00000000-0000-0000-0000-000000000000}"/>
          </ac:spMkLst>
        </pc:spChg>
        <pc:spChg chg="mod">
          <ac:chgData name="Madison Monahan" userId="69a2845c-0ad8-4be0-9dc7-5662fee7e26f" providerId="ADAL" clId="{DB472497-055F-4616-86C9-51E8DA3CFD6C}" dt="2023-09-22T12:32:04.620" v="9"/>
          <ac:spMkLst>
            <pc:docMk/>
            <pc:sldMk cId="0" sldId="294"/>
            <ac:spMk id="3" creationId="{00000000-0000-0000-0000-000000000000}"/>
          </ac:spMkLst>
        </pc:spChg>
        <pc:spChg chg="mod">
          <ac:chgData name="Madison Monahan" userId="69a2845c-0ad8-4be0-9dc7-5662fee7e26f" providerId="ADAL" clId="{DB472497-055F-4616-86C9-51E8DA3CFD6C}" dt="2023-09-22T12:32:04.620" v="9"/>
          <ac:spMkLst>
            <pc:docMk/>
            <pc:sldMk cId="0" sldId="294"/>
            <ac:spMk id="4" creationId="{00000000-0000-0000-0000-000000000000}"/>
          </ac:spMkLst>
        </pc:spChg>
      </pc:sldChg>
      <pc:sldChg chg="modSp modNotes">
        <pc:chgData name="Madison Monahan" userId="69a2845c-0ad8-4be0-9dc7-5662fee7e26f" providerId="ADAL" clId="{DB472497-055F-4616-86C9-51E8DA3CFD6C}" dt="2023-09-22T12:32:04.620" v="9"/>
        <pc:sldMkLst>
          <pc:docMk/>
          <pc:sldMk cId="0" sldId="295"/>
        </pc:sldMkLst>
        <pc:spChg chg="mod">
          <ac:chgData name="Madison Monahan" userId="69a2845c-0ad8-4be0-9dc7-5662fee7e26f" providerId="ADAL" clId="{DB472497-055F-4616-86C9-51E8DA3CFD6C}" dt="2023-09-22T12:32:04.620" v="9"/>
          <ac:spMkLst>
            <pc:docMk/>
            <pc:sldMk cId="0" sldId="295"/>
            <ac:spMk id="3" creationId="{00000000-0000-0000-0000-000000000000}"/>
          </ac:spMkLst>
        </pc:spChg>
        <pc:spChg chg="mod">
          <ac:chgData name="Madison Monahan" userId="69a2845c-0ad8-4be0-9dc7-5662fee7e26f" providerId="ADAL" clId="{DB472497-055F-4616-86C9-51E8DA3CFD6C}" dt="2023-09-22T12:32:04.620" v="9"/>
          <ac:spMkLst>
            <pc:docMk/>
            <pc:sldMk cId="0" sldId="295"/>
            <ac:spMk id="4" creationId="{00000000-0000-0000-0000-000000000000}"/>
          </ac:spMkLst>
        </pc:spChg>
        <pc:spChg chg="mod">
          <ac:chgData name="Madison Monahan" userId="69a2845c-0ad8-4be0-9dc7-5662fee7e26f" providerId="ADAL" clId="{DB472497-055F-4616-86C9-51E8DA3CFD6C}" dt="2023-09-22T12:32:04.620" v="9"/>
          <ac:spMkLst>
            <pc:docMk/>
            <pc:sldMk cId="0" sldId="295"/>
            <ac:spMk id="5" creationId="{00000000-0000-0000-0000-000000000000}"/>
          </ac:spMkLst>
        </pc:spChg>
        <pc:spChg chg="mod">
          <ac:chgData name="Madison Monahan" userId="69a2845c-0ad8-4be0-9dc7-5662fee7e26f" providerId="ADAL" clId="{DB472497-055F-4616-86C9-51E8DA3CFD6C}" dt="2023-09-22T12:32:04.620" v="9"/>
          <ac:spMkLst>
            <pc:docMk/>
            <pc:sldMk cId="0" sldId="295"/>
            <ac:spMk id="6" creationId="{00000000-0000-0000-0000-000000000000}"/>
          </ac:spMkLst>
        </pc:spChg>
        <pc:grpChg chg="mod">
          <ac:chgData name="Madison Monahan" userId="69a2845c-0ad8-4be0-9dc7-5662fee7e26f" providerId="ADAL" clId="{DB472497-055F-4616-86C9-51E8DA3CFD6C}" dt="2023-09-22T12:32:04.620" v="9"/>
          <ac:grpSpMkLst>
            <pc:docMk/>
            <pc:sldMk cId="0" sldId="295"/>
            <ac:grpSpMk id="2" creationId="{00000000-0000-0000-0000-000000000000}"/>
          </ac:grpSpMkLst>
        </pc:grpChg>
      </pc:sldChg>
      <pc:sldChg chg="modSp modNotes">
        <pc:chgData name="Madison Monahan" userId="69a2845c-0ad8-4be0-9dc7-5662fee7e26f" providerId="ADAL" clId="{DB472497-055F-4616-86C9-51E8DA3CFD6C}" dt="2023-09-22T12:32:04.620" v="9"/>
        <pc:sldMkLst>
          <pc:docMk/>
          <pc:sldMk cId="0" sldId="296"/>
        </pc:sldMkLst>
        <pc:spChg chg="mod">
          <ac:chgData name="Madison Monahan" userId="69a2845c-0ad8-4be0-9dc7-5662fee7e26f" providerId="ADAL" clId="{DB472497-055F-4616-86C9-51E8DA3CFD6C}" dt="2023-09-22T12:32:04.620" v="9"/>
          <ac:spMkLst>
            <pc:docMk/>
            <pc:sldMk cId="0" sldId="296"/>
            <ac:spMk id="2" creationId="{00000000-0000-0000-0000-000000000000}"/>
          </ac:spMkLst>
        </pc:spChg>
        <pc:spChg chg="mod">
          <ac:chgData name="Madison Monahan" userId="69a2845c-0ad8-4be0-9dc7-5662fee7e26f" providerId="ADAL" clId="{DB472497-055F-4616-86C9-51E8DA3CFD6C}" dt="2023-09-22T12:32:04.620" v="9"/>
          <ac:spMkLst>
            <pc:docMk/>
            <pc:sldMk cId="0" sldId="296"/>
            <ac:spMk id="3" creationId="{00000000-0000-0000-0000-000000000000}"/>
          </ac:spMkLst>
        </pc:spChg>
        <pc:spChg chg="mod">
          <ac:chgData name="Madison Monahan" userId="69a2845c-0ad8-4be0-9dc7-5662fee7e26f" providerId="ADAL" clId="{DB472497-055F-4616-86C9-51E8DA3CFD6C}" dt="2023-09-22T12:32:04.620" v="9"/>
          <ac:spMkLst>
            <pc:docMk/>
            <pc:sldMk cId="0" sldId="296"/>
            <ac:spMk id="4" creationId="{00000000-0000-0000-0000-000000000000}"/>
          </ac:spMkLst>
        </pc:spChg>
      </pc:sldChg>
      <pc:sldChg chg="modSp modNotes">
        <pc:chgData name="Madison Monahan" userId="69a2845c-0ad8-4be0-9dc7-5662fee7e26f" providerId="ADAL" clId="{DB472497-055F-4616-86C9-51E8DA3CFD6C}" dt="2023-09-22T12:32:04.620" v="9"/>
        <pc:sldMkLst>
          <pc:docMk/>
          <pc:sldMk cId="0" sldId="297"/>
        </pc:sldMkLst>
        <pc:spChg chg="mod">
          <ac:chgData name="Madison Monahan" userId="69a2845c-0ad8-4be0-9dc7-5662fee7e26f" providerId="ADAL" clId="{DB472497-055F-4616-86C9-51E8DA3CFD6C}" dt="2023-09-22T12:32:04.620" v="9"/>
          <ac:spMkLst>
            <pc:docMk/>
            <pc:sldMk cId="0" sldId="297"/>
            <ac:spMk id="2" creationId="{00000000-0000-0000-0000-000000000000}"/>
          </ac:spMkLst>
        </pc:spChg>
        <pc:spChg chg="mod">
          <ac:chgData name="Madison Monahan" userId="69a2845c-0ad8-4be0-9dc7-5662fee7e26f" providerId="ADAL" clId="{DB472497-055F-4616-86C9-51E8DA3CFD6C}" dt="2023-09-22T12:32:04.620" v="9"/>
          <ac:spMkLst>
            <pc:docMk/>
            <pc:sldMk cId="0" sldId="297"/>
            <ac:spMk id="3" creationId="{00000000-0000-0000-0000-000000000000}"/>
          </ac:spMkLst>
        </pc:spChg>
      </pc:sldChg>
      <pc:sldChg chg="modSp modNotes">
        <pc:chgData name="Madison Monahan" userId="69a2845c-0ad8-4be0-9dc7-5662fee7e26f" providerId="ADAL" clId="{DB472497-055F-4616-86C9-51E8DA3CFD6C}" dt="2023-09-22T12:32:04.620" v="9"/>
        <pc:sldMkLst>
          <pc:docMk/>
          <pc:sldMk cId="0" sldId="298"/>
        </pc:sldMkLst>
        <pc:spChg chg="mod">
          <ac:chgData name="Madison Monahan" userId="69a2845c-0ad8-4be0-9dc7-5662fee7e26f" providerId="ADAL" clId="{DB472497-055F-4616-86C9-51E8DA3CFD6C}" dt="2023-09-22T12:32:04.620" v="9"/>
          <ac:spMkLst>
            <pc:docMk/>
            <pc:sldMk cId="0" sldId="298"/>
            <ac:spMk id="2" creationId="{00000000-0000-0000-0000-000000000000}"/>
          </ac:spMkLst>
        </pc:spChg>
        <pc:spChg chg="mod">
          <ac:chgData name="Madison Monahan" userId="69a2845c-0ad8-4be0-9dc7-5662fee7e26f" providerId="ADAL" clId="{DB472497-055F-4616-86C9-51E8DA3CFD6C}" dt="2023-09-22T12:32:04.620" v="9"/>
          <ac:spMkLst>
            <pc:docMk/>
            <pc:sldMk cId="0" sldId="298"/>
            <ac:spMk id="3" creationId="{00000000-0000-0000-0000-000000000000}"/>
          </ac:spMkLst>
        </pc:spChg>
        <pc:spChg chg="mod">
          <ac:chgData name="Madison Monahan" userId="69a2845c-0ad8-4be0-9dc7-5662fee7e26f" providerId="ADAL" clId="{DB472497-055F-4616-86C9-51E8DA3CFD6C}" dt="2023-09-22T12:32:04.620" v="9"/>
          <ac:spMkLst>
            <pc:docMk/>
            <pc:sldMk cId="0" sldId="298"/>
            <ac:spMk id="4" creationId="{00000000-0000-0000-0000-000000000000}"/>
          </ac:spMkLst>
        </pc:spChg>
        <pc:spChg chg="mod">
          <ac:chgData name="Madison Monahan" userId="69a2845c-0ad8-4be0-9dc7-5662fee7e26f" providerId="ADAL" clId="{DB472497-055F-4616-86C9-51E8DA3CFD6C}" dt="2023-09-22T12:32:04.620" v="9"/>
          <ac:spMkLst>
            <pc:docMk/>
            <pc:sldMk cId="0" sldId="298"/>
            <ac:spMk id="5" creationId="{00000000-0000-0000-0000-000000000000}"/>
          </ac:spMkLst>
        </pc:spChg>
        <pc:spChg chg="mod">
          <ac:chgData name="Madison Monahan" userId="69a2845c-0ad8-4be0-9dc7-5662fee7e26f" providerId="ADAL" clId="{DB472497-055F-4616-86C9-51E8DA3CFD6C}" dt="2023-09-22T12:32:04.620" v="9"/>
          <ac:spMkLst>
            <pc:docMk/>
            <pc:sldMk cId="0" sldId="298"/>
            <ac:spMk id="6" creationId="{00000000-0000-0000-0000-000000000000}"/>
          </ac:spMkLst>
        </pc:spChg>
        <pc:spChg chg="mod">
          <ac:chgData name="Madison Monahan" userId="69a2845c-0ad8-4be0-9dc7-5662fee7e26f" providerId="ADAL" clId="{DB472497-055F-4616-86C9-51E8DA3CFD6C}" dt="2023-09-22T12:32:04.620" v="9"/>
          <ac:spMkLst>
            <pc:docMk/>
            <pc:sldMk cId="0" sldId="298"/>
            <ac:spMk id="8" creationId="{00000000-0000-0000-0000-000000000000}"/>
          </ac:spMkLst>
        </pc:spChg>
        <pc:spChg chg="mod">
          <ac:chgData name="Madison Monahan" userId="69a2845c-0ad8-4be0-9dc7-5662fee7e26f" providerId="ADAL" clId="{DB472497-055F-4616-86C9-51E8DA3CFD6C}" dt="2023-09-22T12:32:04.620" v="9"/>
          <ac:spMkLst>
            <pc:docMk/>
            <pc:sldMk cId="0" sldId="298"/>
            <ac:spMk id="9" creationId="{00000000-0000-0000-0000-000000000000}"/>
          </ac:spMkLst>
        </pc:spChg>
        <pc:spChg chg="mod">
          <ac:chgData name="Madison Monahan" userId="69a2845c-0ad8-4be0-9dc7-5662fee7e26f" providerId="ADAL" clId="{DB472497-055F-4616-86C9-51E8DA3CFD6C}" dt="2023-09-22T12:32:04.620" v="9"/>
          <ac:spMkLst>
            <pc:docMk/>
            <pc:sldMk cId="0" sldId="298"/>
            <ac:spMk id="11" creationId="{00000000-0000-0000-0000-000000000000}"/>
          </ac:spMkLst>
        </pc:spChg>
        <pc:spChg chg="mod">
          <ac:chgData name="Madison Monahan" userId="69a2845c-0ad8-4be0-9dc7-5662fee7e26f" providerId="ADAL" clId="{DB472497-055F-4616-86C9-51E8DA3CFD6C}" dt="2023-09-22T12:32:04.620" v="9"/>
          <ac:spMkLst>
            <pc:docMk/>
            <pc:sldMk cId="0" sldId="298"/>
            <ac:spMk id="12" creationId="{00000000-0000-0000-0000-000000000000}"/>
          </ac:spMkLst>
        </pc:spChg>
        <pc:spChg chg="mod">
          <ac:chgData name="Madison Monahan" userId="69a2845c-0ad8-4be0-9dc7-5662fee7e26f" providerId="ADAL" clId="{DB472497-055F-4616-86C9-51E8DA3CFD6C}" dt="2023-09-22T12:32:04.620" v="9"/>
          <ac:spMkLst>
            <pc:docMk/>
            <pc:sldMk cId="0" sldId="298"/>
            <ac:spMk id="13" creationId="{00000000-0000-0000-0000-000000000000}"/>
          </ac:spMkLst>
        </pc:spChg>
        <pc:spChg chg="mod">
          <ac:chgData name="Madison Monahan" userId="69a2845c-0ad8-4be0-9dc7-5662fee7e26f" providerId="ADAL" clId="{DB472497-055F-4616-86C9-51E8DA3CFD6C}" dt="2023-09-22T12:32:04.620" v="9"/>
          <ac:spMkLst>
            <pc:docMk/>
            <pc:sldMk cId="0" sldId="298"/>
            <ac:spMk id="14" creationId="{00000000-0000-0000-0000-000000000000}"/>
          </ac:spMkLst>
        </pc:spChg>
        <pc:spChg chg="mod">
          <ac:chgData name="Madison Monahan" userId="69a2845c-0ad8-4be0-9dc7-5662fee7e26f" providerId="ADAL" clId="{DB472497-055F-4616-86C9-51E8DA3CFD6C}" dt="2023-09-22T12:32:04.620" v="9"/>
          <ac:spMkLst>
            <pc:docMk/>
            <pc:sldMk cId="0" sldId="298"/>
            <ac:spMk id="15" creationId="{00000000-0000-0000-0000-000000000000}"/>
          </ac:spMkLst>
        </pc:spChg>
        <pc:spChg chg="mod">
          <ac:chgData name="Madison Monahan" userId="69a2845c-0ad8-4be0-9dc7-5662fee7e26f" providerId="ADAL" clId="{DB472497-055F-4616-86C9-51E8DA3CFD6C}" dt="2023-09-22T12:32:04.620" v="9"/>
          <ac:spMkLst>
            <pc:docMk/>
            <pc:sldMk cId="0" sldId="298"/>
            <ac:spMk id="20" creationId="{00000000-0000-0000-0000-000000000000}"/>
          </ac:spMkLst>
        </pc:spChg>
        <pc:grpChg chg="mod">
          <ac:chgData name="Madison Monahan" userId="69a2845c-0ad8-4be0-9dc7-5662fee7e26f" providerId="ADAL" clId="{DB472497-055F-4616-86C9-51E8DA3CFD6C}" dt="2023-09-22T12:32:04.620" v="9"/>
          <ac:grpSpMkLst>
            <pc:docMk/>
            <pc:sldMk cId="0" sldId="298"/>
            <ac:grpSpMk id="7" creationId="{00000000-0000-0000-0000-000000000000}"/>
          </ac:grpSpMkLst>
        </pc:grpChg>
        <pc:grpChg chg="mod">
          <ac:chgData name="Madison Monahan" userId="69a2845c-0ad8-4be0-9dc7-5662fee7e26f" providerId="ADAL" clId="{DB472497-055F-4616-86C9-51E8DA3CFD6C}" dt="2023-09-22T12:32:04.620" v="9"/>
          <ac:grpSpMkLst>
            <pc:docMk/>
            <pc:sldMk cId="0" sldId="298"/>
            <ac:grpSpMk id="10" creationId="{00000000-0000-0000-0000-000000000000}"/>
          </ac:grpSpMkLst>
        </pc:grpChg>
      </pc:sldChg>
      <pc:sldMasterChg chg="modSp modSldLayout">
        <pc:chgData name="Madison Monahan" userId="69a2845c-0ad8-4be0-9dc7-5662fee7e26f" providerId="ADAL" clId="{DB472497-055F-4616-86C9-51E8DA3CFD6C}" dt="2023-09-22T12:32:04.620" v="9"/>
        <pc:sldMasterMkLst>
          <pc:docMk/>
          <pc:sldMasterMk cId="0" sldId="2147483648"/>
        </pc:sldMasterMkLst>
        <pc:spChg chg="mod">
          <ac:chgData name="Madison Monahan" userId="69a2845c-0ad8-4be0-9dc7-5662fee7e26f" providerId="ADAL" clId="{DB472497-055F-4616-86C9-51E8DA3CFD6C}" dt="2023-09-22T12:32:04.620" v="9"/>
          <ac:spMkLst>
            <pc:docMk/>
            <pc:sldMasterMk cId="0" sldId="2147483648"/>
            <ac:spMk id="2" creationId="{00000000-0000-0000-0000-000000000000}"/>
          </ac:spMkLst>
        </pc:spChg>
        <pc:spChg chg="mod">
          <ac:chgData name="Madison Monahan" userId="69a2845c-0ad8-4be0-9dc7-5662fee7e26f" providerId="ADAL" clId="{DB472497-055F-4616-86C9-51E8DA3CFD6C}" dt="2023-09-22T12:32:04.620" v="9"/>
          <ac:spMkLst>
            <pc:docMk/>
            <pc:sldMasterMk cId="0" sldId="2147483648"/>
            <ac:spMk id="3" creationId="{00000000-0000-0000-0000-000000000000}"/>
          </ac:spMkLst>
        </pc:spChg>
        <pc:spChg chg="mod">
          <ac:chgData name="Madison Monahan" userId="69a2845c-0ad8-4be0-9dc7-5662fee7e26f" providerId="ADAL" clId="{DB472497-055F-4616-86C9-51E8DA3CFD6C}" dt="2023-09-22T12:32:04.620" v="9"/>
          <ac:spMkLst>
            <pc:docMk/>
            <pc:sldMasterMk cId="0" sldId="2147483648"/>
            <ac:spMk id="4" creationId="{00000000-0000-0000-0000-000000000000}"/>
          </ac:spMkLst>
        </pc:spChg>
        <pc:spChg chg="mod">
          <ac:chgData name="Madison Monahan" userId="69a2845c-0ad8-4be0-9dc7-5662fee7e26f" providerId="ADAL" clId="{DB472497-055F-4616-86C9-51E8DA3CFD6C}" dt="2023-09-22T12:32:04.620" v="9"/>
          <ac:spMkLst>
            <pc:docMk/>
            <pc:sldMasterMk cId="0" sldId="2147483648"/>
            <ac:spMk id="5" creationId="{00000000-0000-0000-0000-000000000000}"/>
          </ac:spMkLst>
        </pc:spChg>
        <pc:spChg chg="mod">
          <ac:chgData name="Madison Monahan" userId="69a2845c-0ad8-4be0-9dc7-5662fee7e26f" providerId="ADAL" clId="{DB472497-055F-4616-86C9-51E8DA3CFD6C}" dt="2023-09-22T12:32:04.620" v="9"/>
          <ac:spMkLst>
            <pc:docMk/>
            <pc:sldMasterMk cId="0" sldId="2147483648"/>
            <ac:spMk id="6" creationId="{00000000-0000-0000-0000-000000000000}"/>
          </ac:spMkLst>
        </pc:spChg>
        <pc:sldLayoutChg chg="modSp">
          <pc:chgData name="Madison Monahan" userId="69a2845c-0ad8-4be0-9dc7-5662fee7e26f" providerId="ADAL" clId="{DB472497-055F-4616-86C9-51E8DA3CFD6C}" dt="2023-09-22T12:32:04.620" v="9"/>
          <pc:sldLayoutMkLst>
            <pc:docMk/>
            <pc:sldMasterMk cId="0" sldId="2147483648"/>
            <pc:sldLayoutMk cId="0" sldId="2147483649"/>
          </pc:sldLayoutMkLst>
          <pc:spChg chg="mod">
            <ac:chgData name="Madison Monahan" userId="69a2845c-0ad8-4be0-9dc7-5662fee7e26f" providerId="ADAL" clId="{DB472497-055F-4616-86C9-51E8DA3CFD6C}" dt="2023-09-22T12:32:04.620" v="9"/>
            <ac:spMkLst>
              <pc:docMk/>
              <pc:sldMasterMk cId="0" sldId="2147483648"/>
              <pc:sldLayoutMk cId="0" sldId="2147483649"/>
              <ac:spMk id="2" creationId="{00000000-0000-0000-0000-000000000000}"/>
            </ac:spMkLst>
          </pc:spChg>
          <pc:spChg chg="mod">
            <ac:chgData name="Madison Monahan" userId="69a2845c-0ad8-4be0-9dc7-5662fee7e26f" providerId="ADAL" clId="{DB472497-055F-4616-86C9-51E8DA3CFD6C}" dt="2023-09-22T12:32:04.620" v="9"/>
            <ac:spMkLst>
              <pc:docMk/>
              <pc:sldMasterMk cId="0" sldId="2147483648"/>
              <pc:sldLayoutMk cId="0" sldId="2147483649"/>
              <ac:spMk id="3" creationId="{00000000-0000-0000-0000-000000000000}"/>
            </ac:spMkLst>
          </pc:spChg>
        </pc:sldLayoutChg>
        <pc:sldLayoutChg chg="modSp">
          <pc:chgData name="Madison Monahan" userId="69a2845c-0ad8-4be0-9dc7-5662fee7e26f" providerId="ADAL" clId="{DB472497-055F-4616-86C9-51E8DA3CFD6C}" dt="2023-09-22T12:32:04.620" v="9"/>
          <pc:sldLayoutMkLst>
            <pc:docMk/>
            <pc:sldMasterMk cId="0" sldId="2147483648"/>
            <pc:sldLayoutMk cId="0" sldId="2147483651"/>
          </pc:sldLayoutMkLst>
          <pc:spChg chg="mod">
            <ac:chgData name="Madison Monahan" userId="69a2845c-0ad8-4be0-9dc7-5662fee7e26f" providerId="ADAL" clId="{DB472497-055F-4616-86C9-51E8DA3CFD6C}" dt="2023-09-22T12:32:04.620" v="9"/>
            <ac:spMkLst>
              <pc:docMk/>
              <pc:sldMasterMk cId="0" sldId="2147483648"/>
              <pc:sldLayoutMk cId="0" sldId="2147483651"/>
              <ac:spMk id="2" creationId="{00000000-0000-0000-0000-000000000000}"/>
            </ac:spMkLst>
          </pc:spChg>
          <pc:spChg chg="mod">
            <ac:chgData name="Madison Monahan" userId="69a2845c-0ad8-4be0-9dc7-5662fee7e26f" providerId="ADAL" clId="{DB472497-055F-4616-86C9-51E8DA3CFD6C}" dt="2023-09-22T12:32:04.620" v="9"/>
            <ac:spMkLst>
              <pc:docMk/>
              <pc:sldMasterMk cId="0" sldId="2147483648"/>
              <pc:sldLayoutMk cId="0" sldId="2147483651"/>
              <ac:spMk id="3" creationId="{00000000-0000-0000-0000-000000000000}"/>
            </ac:spMkLst>
          </pc:spChg>
        </pc:sldLayoutChg>
        <pc:sldLayoutChg chg="modSp">
          <pc:chgData name="Madison Monahan" userId="69a2845c-0ad8-4be0-9dc7-5662fee7e26f" providerId="ADAL" clId="{DB472497-055F-4616-86C9-51E8DA3CFD6C}" dt="2023-09-22T12:32:04.620" v="9"/>
          <pc:sldLayoutMkLst>
            <pc:docMk/>
            <pc:sldMasterMk cId="0" sldId="2147483648"/>
            <pc:sldLayoutMk cId="0" sldId="2147483652"/>
          </pc:sldLayoutMkLst>
          <pc:spChg chg="mod">
            <ac:chgData name="Madison Monahan" userId="69a2845c-0ad8-4be0-9dc7-5662fee7e26f" providerId="ADAL" clId="{DB472497-055F-4616-86C9-51E8DA3CFD6C}" dt="2023-09-22T12:32:04.620" v="9"/>
            <ac:spMkLst>
              <pc:docMk/>
              <pc:sldMasterMk cId="0" sldId="2147483648"/>
              <pc:sldLayoutMk cId="0" sldId="2147483652"/>
              <ac:spMk id="3" creationId="{00000000-0000-0000-0000-000000000000}"/>
            </ac:spMkLst>
          </pc:spChg>
          <pc:spChg chg="mod">
            <ac:chgData name="Madison Monahan" userId="69a2845c-0ad8-4be0-9dc7-5662fee7e26f" providerId="ADAL" clId="{DB472497-055F-4616-86C9-51E8DA3CFD6C}" dt="2023-09-22T12:32:04.620" v="9"/>
            <ac:spMkLst>
              <pc:docMk/>
              <pc:sldMasterMk cId="0" sldId="2147483648"/>
              <pc:sldLayoutMk cId="0" sldId="2147483652"/>
              <ac:spMk id="4" creationId="{00000000-0000-0000-0000-000000000000}"/>
            </ac:spMkLst>
          </pc:spChg>
        </pc:sldLayoutChg>
        <pc:sldLayoutChg chg="modSp">
          <pc:chgData name="Madison Monahan" userId="69a2845c-0ad8-4be0-9dc7-5662fee7e26f" providerId="ADAL" clId="{DB472497-055F-4616-86C9-51E8DA3CFD6C}" dt="2023-09-22T12:32:04.620" v="9"/>
          <pc:sldLayoutMkLst>
            <pc:docMk/>
            <pc:sldMasterMk cId="0" sldId="2147483648"/>
            <pc:sldLayoutMk cId="0" sldId="2147483653"/>
          </pc:sldLayoutMkLst>
          <pc:spChg chg="mod">
            <ac:chgData name="Madison Monahan" userId="69a2845c-0ad8-4be0-9dc7-5662fee7e26f" providerId="ADAL" clId="{DB472497-055F-4616-86C9-51E8DA3CFD6C}" dt="2023-09-22T12:32:04.620" v="9"/>
            <ac:spMkLst>
              <pc:docMk/>
              <pc:sldMasterMk cId="0" sldId="2147483648"/>
              <pc:sldLayoutMk cId="0" sldId="2147483653"/>
              <ac:spMk id="3" creationId="{00000000-0000-0000-0000-000000000000}"/>
            </ac:spMkLst>
          </pc:spChg>
          <pc:spChg chg="mod">
            <ac:chgData name="Madison Monahan" userId="69a2845c-0ad8-4be0-9dc7-5662fee7e26f" providerId="ADAL" clId="{DB472497-055F-4616-86C9-51E8DA3CFD6C}" dt="2023-09-22T12:32:04.620" v="9"/>
            <ac:spMkLst>
              <pc:docMk/>
              <pc:sldMasterMk cId="0" sldId="2147483648"/>
              <pc:sldLayoutMk cId="0" sldId="2147483653"/>
              <ac:spMk id="4" creationId="{00000000-0000-0000-0000-000000000000}"/>
            </ac:spMkLst>
          </pc:spChg>
          <pc:spChg chg="mod">
            <ac:chgData name="Madison Monahan" userId="69a2845c-0ad8-4be0-9dc7-5662fee7e26f" providerId="ADAL" clId="{DB472497-055F-4616-86C9-51E8DA3CFD6C}" dt="2023-09-22T12:32:04.620" v="9"/>
            <ac:spMkLst>
              <pc:docMk/>
              <pc:sldMasterMk cId="0" sldId="2147483648"/>
              <pc:sldLayoutMk cId="0" sldId="2147483653"/>
              <ac:spMk id="5" creationId="{00000000-0000-0000-0000-000000000000}"/>
            </ac:spMkLst>
          </pc:spChg>
          <pc:spChg chg="mod">
            <ac:chgData name="Madison Monahan" userId="69a2845c-0ad8-4be0-9dc7-5662fee7e26f" providerId="ADAL" clId="{DB472497-055F-4616-86C9-51E8DA3CFD6C}" dt="2023-09-22T12:32:04.620" v="9"/>
            <ac:spMkLst>
              <pc:docMk/>
              <pc:sldMasterMk cId="0" sldId="2147483648"/>
              <pc:sldLayoutMk cId="0" sldId="2147483653"/>
              <ac:spMk id="6" creationId="{00000000-0000-0000-0000-000000000000}"/>
            </ac:spMkLst>
          </pc:spChg>
        </pc:sldLayoutChg>
        <pc:sldLayoutChg chg="modSp">
          <pc:chgData name="Madison Monahan" userId="69a2845c-0ad8-4be0-9dc7-5662fee7e26f" providerId="ADAL" clId="{DB472497-055F-4616-86C9-51E8DA3CFD6C}" dt="2023-09-22T12:32:04.620" v="9"/>
          <pc:sldLayoutMkLst>
            <pc:docMk/>
            <pc:sldMasterMk cId="0" sldId="2147483648"/>
            <pc:sldLayoutMk cId="0" sldId="2147483656"/>
          </pc:sldLayoutMkLst>
          <pc:spChg chg="mod">
            <ac:chgData name="Madison Monahan" userId="69a2845c-0ad8-4be0-9dc7-5662fee7e26f" providerId="ADAL" clId="{DB472497-055F-4616-86C9-51E8DA3CFD6C}" dt="2023-09-22T12:32:04.620" v="9"/>
            <ac:spMkLst>
              <pc:docMk/>
              <pc:sldMasterMk cId="0" sldId="2147483648"/>
              <pc:sldLayoutMk cId="0" sldId="2147483656"/>
              <ac:spMk id="2" creationId="{00000000-0000-0000-0000-000000000000}"/>
            </ac:spMkLst>
          </pc:spChg>
          <pc:spChg chg="mod">
            <ac:chgData name="Madison Monahan" userId="69a2845c-0ad8-4be0-9dc7-5662fee7e26f" providerId="ADAL" clId="{DB472497-055F-4616-86C9-51E8DA3CFD6C}" dt="2023-09-22T12:32:04.620" v="9"/>
            <ac:spMkLst>
              <pc:docMk/>
              <pc:sldMasterMk cId="0" sldId="2147483648"/>
              <pc:sldLayoutMk cId="0" sldId="2147483656"/>
              <ac:spMk id="3" creationId="{00000000-0000-0000-0000-000000000000}"/>
            </ac:spMkLst>
          </pc:spChg>
          <pc:spChg chg="mod">
            <ac:chgData name="Madison Monahan" userId="69a2845c-0ad8-4be0-9dc7-5662fee7e26f" providerId="ADAL" clId="{DB472497-055F-4616-86C9-51E8DA3CFD6C}" dt="2023-09-22T12:32:04.620" v="9"/>
            <ac:spMkLst>
              <pc:docMk/>
              <pc:sldMasterMk cId="0" sldId="2147483648"/>
              <pc:sldLayoutMk cId="0" sldId="2147483656"/>
              <ac:spMk id="4" creationId="{00000000-0000-0000-0000-000000000000}"/>
            </ac:spMkLst>
          </pc:spChg>
        </pc:sldLayoutChg>
        <pc:sldLayoutChg chg="modSp">
          <pc:chgData name="Madison Monahan" userId="69a2845c-0ad8-4be0-9dc7-5662fee7e26f" providerId="ADAL" clId="{DB472497-055F-4616-86C9-51E8DA3CFD6C}" dt="2023-09-22T12:32:04.620" v="9"/>
          <pc:sldLayoutMkLst>
            <pc:docMk/>
            <pc:sldMasterMk cId="0" sldId="2147483648"/>
            <pc:sldLayoutMk cId="0" sldId="2147483657"/>
          </pc:sldLayoutMkLst>
          <pc:spChg chg="mod">
            <ac:chgData name="Madison Monahan" userId="69a2845c-0ad8-4be0-9dc7-5662fee7e26f" providerId="ADAL" clId="{DB472497-055F-4616-86C9-51E8DA3CFD6C}" dt="2023-09-22T12:32:04.620" v="9"/>
            <ac:spMkLst>
              <pc:docMk/>
              <pc:sldMasterMk cId="0" sldId="2147483648"/>
              <pc:sldLayoutMk cId="0" sldId="2147483657"/>
              <ac:spMk id="2" creationId="{00000000-0000-0000-0000-000000000000}"/>
            </ac:spMkLst>
          </pc:spChg>
          <pc:spChg chg="mod">
            <ac:chgData name="Madison Monahan" userId="69a2845c-0ad8-4be0-9dc7-5662fee7e26f" providerId="ADAL" clId="{DB472497-055F-4616-86C9-51E8DA3CFD6C}" dt="2023-09-22T12:32:04.620" v="9"/>
            <ac:spMkLst>
              <pc:docMk/>
              <pc:sldMasterMk cId="0" sldId="2147483648"/>
              <pc:sldLayoutMk cId="0" sldId="2147483657"/>
              <ac:spMk id="3" creationId="{00000000-0000-0000-0000-000000000000}"/>
            </ac:spMkLst>
          </pc:spChg>
          <pc:spChg chg="mod">
            <ac:chgData name="Madison Monahan" userId="69a2845c-0ad8-4be0-9dc7-5662fee7e26f" providerId="ADAL" clId="{DB472497-055F-4616-86C9-51E8DA3CFD6C}" dt="2023-09-22T12:32:04.620" v="9"/>
            <ac:spMkLst>
              <pc:docMk/>
              <pc:sldMasterMk cId="0" sldId="2147483648"/>
              <pc:sldLayoutMk cId="0" sldId="2147483657"/>
              <ac:spMk id="4" creationId="{00000000-0000-0000-0000-000000000000}"/>
            </ac:spMkLst>
          </pc:spChg>
        </pc:sldLayoutChg>
        <pc:sldLayoutChg chg="modSp">
          <pc:chgData name="Madison Monahan" userId="69a2845c-0ad8-4be0-9dc7-5662fee7e26f" providerId="ADAL" clId="{DB472497-055F-4616-86C9-51E8DA3CFD6C}" dt="2023-09-22T12:32:04.620" v="9"/>
          <pc:sldLayoutMkLst>
            <pc:docMk/>
            <pc:sldMasterMk cId="0" sldId="2147483648"/>
            <pc:sldLayoutMk cId="0" sldId="2147483659"/>
          </pc:sldLayoutMkLst>
          <pc:spChg chg="mod">
            <ac:chgData name="Madison Monahan" userId="69a2845c-0ad8-4be0-9dc7-5662fee7e26f" providerId="ADAL" clId="{DB472497-055F-4616-86C9-51E8DA3CFD6C}" dt="2023-09-22T12:32:04.620" v="9"/>
            <ac:spMkLst>
              <pc:docMk/>
              <pc:sldMasterMk cId="0" sldId="2147483648"/>
              <pc:sldLayoutMk cId="0" sldId="2147483659"/>
              <ac:spMk id="2" creationId="{00000000-0000-0000-0000-000000000000}"/>
            </ac:spMkLst>
          </pc:spChg>
          <pc:spChg chg="mod">
            <ac:chgData name="Madison Monahan" userId="69a2845c-0ad8-4be0-9dc7-5662fee7e26f" providerId="ADAL" clId="{DB472497-055F-4616-86C9-51E8DA3CFD6C}" dt="2023-09-22T12:32:04.620" v="9"/>
            <ac:spMkLst>
              <pc:docMk/>
              <pc:sldMasterMk cId="0" sldId="2147483648"/>
              <pc:sldLayoutMk cId="0" sldId="2147483659"/>
              <ac:spMk id="3"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074B53-D8FD-0222-243A-B1F675043314}"/>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53643F-2FD9-723D-DD61-FA39F0CB954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B8BD405-A8D3-4FD2-A83F-561A7F75B5DF}" type="datetimeFigureOut">
              <a:rPr lang="en-US" smtClean="0"/>
              <a:t>9/26/2023</a:t>
            </a:fld>
            <a:endParaRPr lang="en-US"/>
          </a:p>
        </p:txBody>
      </p:sp>
      <p:sp>
        <p:nvSpPr>
          <p:cNvPr id="4" name="Footer Placeholder 3">
            <a:extLst>
              <a:ext uri="{FF2B5EF4-FFF2-40B4-BE49-F238E27FC236}">
                <a16:creationId xmlns:a16="http://schemas.microsoft.com/office/drawing/2014/main" id="{B9FFE4CD-5124-EE1B-B26E-95008C0B9F2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484C6E-992D-2809-F24A-59EDEE2D07AF}"/>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1BB325C-AFB6-4D22-90E9-F7956007DB63}" type="slidenum">
              <a:rPr lang="en-US" smtClean="0"/>
              <a:t>‹#›</a:t>
            </a:fld>
            <a:endParaRPr lang="en-US"/>
          </a:p>
        </p:txBody>
      </p:sp>
    </p:spTree>
    <p:extLst>
      <p:ext uri="{BB962C8B-B14F-4D97-AF65-F5344CB8AC3E}">
        <p14:creationId xmlns:p14="http://schemas.microsoft.com/office/powerpoint/2010/main" val="593634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lang="cs-CZ"/>
          </a:p>
        </p:txBody>
      </p:sp>
      <p:sp>
        <p:nvSpPr>
          <p:cNvPr id="3" name="Date Placeholder 2"/>
          <p:cNvSpPr>
            <a:spLocks noGrp="1"/>
          </p:cNvSpPr>
          <p:nvPr>
            <p:ph type="dt" idx="1"/>
          </p:nvPr>
        </p:nvSpPr>
        <p:spPr>
          <a:xfrm>
            <a:off x="2933700" y="48154"/>
            <a:ext cx="4050453" cy="348615"/>
          </a:xfrm>
          <a:prstGeom prst="rect">
            <a:avLst/>
          </a:prstGeom>
        </p:spPr>
        <p:txBody>
          <a:bodyPr vert="horz" lIns="93177" tIns="46589" rIns="93177" bIns="46589" rtlCol="0"/>
          <a:lstStyle>
            <a:lvl1pPr algn="r">
              <a:defRPr sz="1200"/>
            </a:lvl1pPr>
          </a:lstStyle>
          <a:p>
            <a:fld id="{B7268E1E-0E44-426D-905E-8AD9B19D2182}" type="datetimeFigureOut">
              <a:rPr lang="cs-CZ" smtClean="0"/>
              <a:t>26.09.2023</a:t>
            </a:fld>
            <a:endParaRPr lang="cs-CZ"/>
          </a:p>
        </p:txBody>
      </p:sp>
      <p:sp>
        <p:nvSpPr>
          <p:cNvPr id="4" name="Slide Image Placeholder 3"/>
          <p:cNvSpPr>
            <a:spLocks noGrp="1" noRot="1" noChangeAspect="1"/>
          </p:cNvSpPr>
          <p:nvPr>
            <p:ph type="sldImg" idx="2"/>
          </p:nvPr>
        </p:nvSpPr>
        <p:spPr>
          <a:xfrm>
            <a:off x="1174750" y="495300"/>
            <a:ext cx="4638675" cy="2609850"/>
          </a:xfrm>
          <a:prstGeom prst="rect">
            <a:avLst/>
          </a:prstGeom>
          <a:noFill/>
          <a:ln w="12700">
            <a:solidFill>
              <a:prstClr val="black"/>
            </a:solidFill>
          </a:ln>
        </p:spPr>
        <p:txBody>
          <a:bodyPr vert="horz" lIns="93177" tIns="46589" rIns="93177" bIns="46589" rtlCol="0" anchor="ctr"/>
          <a:lstStyle/>
          <a:p>
            <a:endParaRPr lang="cs-CZ"/>
          </a:p>
        </p:txBody>
      </p:sp>
      <p:sp>
        <p:nvSpPr>
          <p:cNvPr id="5" name="Notes Placeholder 4"/>
          <p:cNvSpPr>
            <a:spLocks noGrp="1"/>
          </p:cNvSpPr>
          <p:nvPr>
            <p:ph type="body" sz="quarter" idx="3"/>
          </p:nvPr>
        </p:nvSpPr>
        <p:spPr>
          <a:xfrm>
            <a:off x="-22578" y="3184738"/>
            <a:ext cx="7032978" cy="2981113"/>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lang="cs-CZ"/>
          </a:p>
        </p:txBody>
      </p:sp>
      <p:sp>
        <p:nvSpPr>
          <p:cNvPr id="7" name="Slide Number Placeholder 6"/>
          <p:cNvSpPr>
            <a:spLocks noGrp="1"/>
          </p:cNvSpPr>
          <p:nvPr>
            <p:ph type="sldNum" sz="quarter" idx="5"/>
          </p:nvPr>
        </p:nvSpPr>
        <p:spPr>
          <a:xfrm>
            <a:off x="2933700" y="6615935"/>
            <a:ext cx="4050453" cy="347002"/>
          </a:xfrm>
          <a:prstGeom prst="rect">
            <a:avLst/>
          </a:prstGeom>
        </p:spPr>
        <p:txBody>
          <a:bodyPr vert="horz" lIns="93177" tIns="46589" rIns="93177" bIns="46589"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332808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These are the holidays that we'll be closed.</a:t>
            </a:r>
          </a:p>
          <a:p>
            <a:endParaRPr lang="en-US"/>
          </a:p>
          <a:p>
            <a:r>
              <a:rPr lang="en-US"/>
              <a:t>Additionally, Dare to Care conducts an annual, week-long audit of the warehouse inventory at the end of the fiscal year. This takes place at the end of June each year.</a:t>
            </a:r>
          </a:p>
          <a:p>
            <a:r>
              <a:rPr lang="en-US"/>
              <a:t>During inventory week, ordering is suspended and no orders are available for pick-up at the dock.   </a:t>
            </a:r>
          </a:p>
          <a:p>
            <a:r>
              <a:rPr lang="en-US"/>
              <a:t>The date of inventory week is announced in April of each year.  Additional information relating to warehouse closings and delivery changes will be communicated via email and posted on the Dare to Care website.  </a:t>
            </a:r>
          </a:p>
          <a:p>
            <a:endParaRPr lang="en-US"/>
          </a:p>
          <a:p>
            <a:r>
              <a:rPr lang="en-US"/>
              <a:t>Lastly, as a general rule, the Dare to Care warehouse makes every effort to remain open during inclement weather.  Our trucks are pulled from the road when snow or ice creates unsafe conditions.  </a:t>
            </a:r>
          </a:p>
          <a:p>
            <a:r>
              <a:rPr lang="en-US"/>
              <a:t>Dare to Care’s Partner Agencies set their own inclement weather policies.</a:t>
            </a:r>
          </a:p>
          <a:p>
            <a:r>
              <a:rPr lang="en-US"/>
              <a:t>Please see the Dare to Care website for updated information.</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335921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658321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4269065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497669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Dare to Care operates in 13 counties. Five in Indiana and 8 in Kentucky. </a:t>
            </a:r>
          </a:p>
          <a:p>
            <a:endParaRPr lang="en-US"/>
          </a:p>
          <a:p>
            <a:r>
              <a:rPr lang="en-US"/>
              <a:t>We can only partner with organizations in this county. </a:t>
            </a:r>
          </a:p>
          <a:p>
            <a:endParaRPr lang="en-US"/>
          </a:p>
          <a:p>
            <a:r>
              <a:rPr lang="en-US"/>
              <a:t>Types of agencies that partner with us are pantries, kitchens, and residential facilities and shelters. </a:t>
            </a:r>
          </a:p>
          <a:p>
            <a:endParaRPr lang="en-US"/>
          </a:p>
          <a:p>
            <a:r>
              <a:rPr lang="en-US"/>
              <a:t>Organizations that are open network serve the public. Organizations are closed network serve only residents that meet the requirements of the program (i.e., residents only). </a:t>
            </a:r>
          </a:p>
          <a:p>
            <a:endParaRPr lang="en-US"/>
          </a:p>
          <a:p>
            <a:r>
              <a:rPr lang="en-US"/>
              <a:t>Agencies have the autonomy to institute boundaries. While we request that all partners serve without boundaries, we understand that there may be restrictions (i.e., you only serve in a certain zip code). With boundaries, make sure to have a note to serve the first time like neighbor...and maybe share how Bethlehem Baptist does their service for out of area neighbors </a:t>
            </a:r>
          </a:p>
          <a:p>
            <a:endParaRPr lang="en-US"/>
          </a:p>
          <a:p>
            <a:r>
              <a:rPr lang="en-US"/>
              <a:t>Type of meal distribution</a:t>
            </a:r>
          </a:p>
          <a:p>
            <a:r>
              <a:rPr lang="en-US"/>
              <a:t>Off site - give food to neighbors for them to prepare off site (at home)</a:t>
            </a:r>
          </a:p>
          <a:p>
            <a:r>
              <a:rPr lang="en-US"/>
              <a:t>On -site prepare meals on-site for consumption (i.e. kitchens).</a:t>
            </a:r>
          </a:p>
          <a:p>
            <a:endParaRPr lang="en-US"/>
          </a:p>
          <a:p>
            <a:r>
              <a:rPr lang="en-US"/>
              <a:t>You also have the autonomy to select what type of distribution model you would like to utilize which we'll cover in the next slide. </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629989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58320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064251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Choice can provide dignity to the neighbor and helps your product go further. </a:t>
            </a:r>
          </a:p>
          <a:p>
            <a:endParaRPr lang="en-US"/>
          </a:p>
          <a:p>
            <a:r>
              <a:rPr lang="en-US"/>
              <a:t>Here are some different examples of choice distribution models. You would meet the choice criterion by implementing any of these models.</a:t>
            </a:r>
          </a:p>
          <a:p>
            <a:endParaRPr lang="en-US"/>
          </a:p>
          <a:p>
            <a:r>
              <a:rPr lang="en-US"/>
              <a:t>Partners can implement an element of choice in several ways:</a:t>
            </a:r>
          </a:p>
          <a:p>
            <a:r>
              <a:rPr lang="en-US"/>
              <a:t>-Total Number of Items: A simple method for pantries to use when first switching to a client choice model. Each household is given a total number of items to choose. There are no constraints except the available amount of food. For example, shelf tags may read "up to 3 meat items per household" in order to keep enough stock available for the average number of households served by the pantry. </a:t>
            </a:r>
          </a:p>
          <a:p>
            <a:endParaRPr lang="en-US"/>
          </a:p>
          <a:p>
            <a:r>
              <a:rPr lang="en-US"/>
              <a:t>-Offer neighbors a choice between two different pre-packed boxes. They can refer to a listing of what is in each box to make their choice. </a:t>
            </a:r>
          </a:p>
          <a:p>
            <a:r>
              <a:rPr lang="en-US"/>
              <a:t>-If you are making a deliveries, consider having additional items in the vehicle so that substitutions can be made in real time. </a:t>
            </a:r>
          </a:p>
          <a:p>
            <a:r>
              <a:rPr lang="en-US"/>
              <a:t>-drive thru models can also use a multiple box approach. </a:t>
            </a:r>
          </a:p>
          <a:p>
            <a:r>
              <a:rPr lang="en-US"/>
              <a:t>You can see some of these examples listed in the TEFAP manual on page 47 and 48. </a:t>
            </a:r>
          </a:p>
          <a:p>
            <a:endParaRPr lang="en-US"/>
          </a:p>
          <a:p>
            <a:r>
              <a:rPr lang="en-US"/>
              <a:t>-creating a shopping list or menu with items available. The neighbor makes their selections and a volunteer packs it up. </a:t>
            </a:r>
          </a:p>
          <a:p>
            <a:endParaRPr lang="en-US"/>
          </a:p>
          <a:p>
            <a:r>
              <a:rPr lang="en-US"/>
              <a:t>-Offer full choice where neighbors can come in and touch and select their foods. If using an online ordering system, they can order foods like they're ordering from a grocery store. </a:t>
            </a:r>
          </a:p>
          <a:p>
            <a:endParaRPr lang="en-US"/>
          </a:p>
          <a:p>
            <a:r>
              <a:rPr lang="en-US"/>
              <a:t>You can offer pre-packed boxes.</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a:xfrm>
            <a:off x="988342" y="3556001"/>
            <a:ext cx="5029200" cy="2203451"/>
          </a:xfrm>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826132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Here is the why behind the choice. Feel free to save these as talking points for volunteers, staff, and organizational members. ​</a:t>
            </a:r>
          </a:p>
          <a:p>
            <a:endParaRPr lang="en-US"/>
          </a:p>
          <a:p>
            <a:r>
              <a:rPr lang="en-US"/>
              <a:t>These themes and quote came from participants in a Feeding America grant focused on choice.</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*Right to refuse service, but must have a procedure in place. </a:t>
            </a:r>
          </a:p>
          <a:p>
            <a:endParaRPr lang="en-US"/>
          </a:p>
          <a:p>
            <a:r>
              <a:rPr lang="en-US"/>
              <a:t>Practice good customer service.</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925362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3996903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2441500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3600317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Dare to Care or you as an organization can terminate the partnership.</a:t>
            </a:r>
          </a:p>
          <a:p>
            <a:endParaRPr lang="en-US"/>
          </a:p>
          <a:p>
            <a:endParaRPr lang="en-US"/>
          </a:p>
          <a:p>
            <a:r>
              <a:rPr lang="en-US"/>
              <a:t>Suspension is a temporary designation. If your agency is suspended, you will no longer be able to have access to order until the suspension has been lifted.</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41952252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3449783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Assisting a neighbor that lives in another service area? help them find a distribution near them.</a:t>
            </a:r>
          </a:p>
          <a:p>
            <a:endParaRPr lang="en-US"/>
          </a:p>
          <a:p>
            <a:r>
              <a:rPr lang="en-US"/>
              <a:t>If you have boundaries, please make sure you serve them the first time and give them resources to access distributions closer to them.</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Dare to Care Food Bank was founded officially in 1971, after a stunned Louisville community was confronted with the horrifying news that right in their own city, on Thanksgiving Day 1969, a nine-year-old boy, named Bobby Ellis, had died of starvation. </a:t>
            </a:r>
          </a:p>
          <a:p>
            <a:endParaRPr lang="en-US"/>
          </a:p>
          <a:p>
            <a:r>
              <a:rPr lang="en-US"/>
              <a:t>The name “Dare to Care” became the rallying cry of people throughout the area as they joined together to attack the very real problem of hunger in many of their neighborhoods.</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2092782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2758568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You have your sheets for the month. You've counted up your people served, households, and age brackets. </a:t>
            </a:r>
          </a:p>
          <a:p>
            <a:endParaRPr lang="en-US"/>
          </a:p>
          <a:p>
            <a:r>
              <a:rPr lang="en-US"/>
              <a:t>How does that information get reported online? Login with your PWW credentials. If you do not have your PWW credentials, we can get them to you!</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You can place orders once a week. Must place orders at least once every 30 days.</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1676596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7644424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4149186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3628084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endParaRPr lang="en-US"/>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You can come to the dock every day to pick up produce.</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Here's our vision...and our mission - how do we get there? We can't accomplish our vision and mission without our partner network.</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2946483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41</a:t>
            </a:fld>
            <a:endParaRPr lang="cs-CZ"/>
          </a:p>
        </p:txBody>
      </p:sp>
    </p:spTree>
    <p:extLst>
      <p:ext uri="{BB962C8B-B14F-4D97-AF65-F5344CB8AC3E}">
        <p14:creationId xmlns:p14="http://schemas.microsoft.com/office/powerpoint/2010/main" val="6778629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42</a:t>
            </a:fld>
            <a:endParaRPr lang="cs-CZ"/>
          </a:p>
        </p:txBody>
      </p:sp>
    </p:spTree>
    <p:extLst>
      <p:ext uri="{BB962C8B-B14F-4D97-AF65-F5344CB8AC3E}">
        <p14:creationId xmlns:p14="http://schemas.microsoft.com/office/powerpoint/2010/main" val="3293040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43</a:t>
            </a:fld>
            <a:endParaRPr lang="cs-CZ"/>
          </a:p>
        </p:txBody>
      </p:sp>
    </p:spTree>
    <p:extLst>
      <p:ext uri="{BB962C8B-B14F-4D97-AF65-F5344CB8AC3E}">
        <p14:creationId xmlns:p14="http://schemas.microsoft.com/office/powerpoint/2010/main" val="1302530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Dare to Care is a part of the Feeding America Network.</a:t>
            </a:r>
          </a:p>
          <a:p>
            <a:endParaRPr lang="en-US"/>
          </a:p>
          <a:p>
            <a:r>
              <a:rPr lang="en-US"/>
              <a:t>Feeding America is the nation’s largest non-governmental feeding program. Feeding America is now the nation’s largest domestic hunger-relief organization – a powerful and efficient network of 200 food banks located throughout all fifty U.S. states.</a:t>
            </a:r>
          </a:p>
          <a:p>
            <a:endParaRPr lang="en-US"/>
          </a:p>
          <a:p>
            <a:r>
              <a:rPr lang="en-US"/>
              <a:t>We're also a part of Feeding Kentucky</a:t>
            </a:r>
          </a:p>
          <a:p>
            <a:r>
              <a:rPr lang="en-US"/>
              <a:t>Feeding Kentucky is a 501(c)(3) charitable organization working to end hunger in Kentucky. Feeding Kentucky’s seven member food banks (Dare to Care is one of these) serve all 120 Kentucky counties in partnership with a network of over 1,000 local food pantries and shelters. </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3986927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455523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50453" cy="348615"/>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5295127" y="0"/>
            <a:ext cx="4050453" cy="348615"/>
          </a:xfrm>
          <a:prstGeom prst="rect">
            <a:avLst/>
          </a:prstGeom>
        </p:spPr>
        <p:txBody>
          <a:bodyPr vert="horz" lIns="93177" tIns="46589" rIns="93177" bIns="46589"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4263" y="520700"/>
            <a:ext cx="4638675" cy="260985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934720" y="3305388"/>
            <a:ext cx="7477760" cy="3132693"/>
          </a:xfrm>
          <a:prstGeom prst="rect">
            <a:avLst/>
          </a:prstGeom>
        </p:spPr>
        <p:txBody>
          <a:bodyPr vert="horz" lIns="93177" tIns="46589" rIns="93177" bIns="46589" rtlCol="0"/>
          <a:lstStyle/>
          <a:p>
            <a:r>
              <a:rPr lang="en-US"/>
              <a:t>Neighbors - we try not to use the term "clients"</a:t>
            </a:r>
          </a:p>
          <a:p>
            <a:endParaRPr lang="en-US"/>
          </a:p>
          <a:p>
            <a:r>
              <a:rPr lang="en-US"/>
              <a:t>PWW - Primarius web window where you will place orders, review order history, and enter statistics. </a:t>
            </a:r>
          </a:p>
          <a:p>
            <a:endParaRPr lang="en-US"/>
          </a:p>
          <a:p>
            <a:r>
              <a:rPr lang="en-US"/>
              <a:t>Term coined by Leah's Patnry. This means that people should not only have access to healthy food, but that they receive and learn about it in a way that:</a:t>
            </a:r>
          </a:p>
          <a:p>
            <a:r>
              <a:rPr lang="en-US"/>
              <a:t>-Recognizes how stress and adversity affect human health and behavior</a:t>
            </a:r>
          </a:p>
          <a:p>
            <a:r>
              <a:rPr lang="en-US"/>
              <a:t>-Avoids shaming, stigma, and blame</a:t>
            </a:r>
          </a:p>
          <a:p>
            <a:r>
              <a:rPr lang="en-US"/>
              <a:t>-Promotes resilience</a:t>
            </a:r>
          </a:p>
        </p:txBody>
      </p:sp>
      <p:sp>
        <p:nvSpPr>
          <p:cNvPr id="6" name="Footer Placeholder 5"/>
          <p:cNvSpPr>
            <a:spLocks noGrp="1"/>
          </p:cNvSpPr>
          <p:nvPr>
            <p:ph type="ftr" sz="quarter" idx="4"/>
          </p:nvPr>
        </p:nvSpPr>
        <p:spPr>
          <a:xfrm>
            <a:off x="2" y="6610774"/>
            <a:ext cx="4050453" cy="347002"/>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5295127" y="6610774"/>
            <a:ext cx="4050453" cy="347002"/>
          </a:xfrm>
          <a:prstGeom prst="rect">
            <a:avLst/>
          </a:prstGeom>
        </p:spPr>
        <p:txBody>
          <a:bodyPr vert="horz" lIns="93177" tIns="46589" rIns="93177" bIns="46589"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4750" y="495300"/>
            <a:ext cx="4638675" cy="2609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300536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forms.office.com/pages/designpagev2.aspx?lang=en-US&amp;origin=OfficeDotCom&amp;route=Start&amp;subpage=design&amp;id=79rm6p85AEuB6Ybqosx711yEomnYCuBLncdWYv7n4m9UMjg3WFY0TEY1TkZFMUQ1Q1RJSEwwNVE3US4u" TargetMode="Externa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s://foodbanknews.org/wp-content/uploads/2021/07/ONLINE-ORDERING-FOR-FOOD-PANTRY-CLIENTS.pd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21.xml.rels><?xml version="1.0" encoding="UTF-8" standalone="yes"?>
<Relationships xmlns="http://schemas.openxmlformats.org/package/2006/relationships"><Relationship Id="rId3" Type="http://schemas.openxmlformats.org/officeDocument/2006/relationships/hyperlink" Target="https://www.usda.gov/non-discrimination-statement"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8.xml.rels><?xml version="1.0" encoding="UTF-8" standalone="yes"?>
<Relationships xmlns="http://schemas.openxmlformats.org/package/2006/relationships"><Relationship Id="rId3" Type="http://schemas.openxmlformats.org/officeDocument/2006/relationships/hyperlink" Target="http://daretocare.org"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7.gif"/><Relationship Id="rId5" Type="http://schemas.openxmlformats.org/officeDocument/2006/relationships/hyperlink" Target="http://daretocare.org/need-food" TargetMode="Externa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hyperlink" Target="https://daretocare.org/partner-agencies/" TargetMode="External"/><Relationship Id="rId3" Type="http://schemas.openxmlformats.org/officeDocument/2006/relationships/hyperlink" Target="https://daretocare.org/partner-agencies/agency-tools/" TargetMode="External"/><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gif"/><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2.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8.svg"/><Relationship Id="rId18" Type="http://schemas.openxmlformats.org/officeDocument/2006/relationships/image" Target="../media/image63.png"/><Relationship Id="rId3" Type="http://schemas.openxmlformats.org/officeDocument/2006/relationships/image" Target="../media/image45.png"/><Relationship Id="rId21" Type="http://schemas.openxmlformats.org/officeDocument/2006/relationships/image" Target="../media/image66.svg"/><Relationship Id="rId7" Type="http://schemas.openxmlformats.org/officeDocument/2006/relationships/image" Target="../media/image53.png"/><Relationship Id="rId12" Type="http://schemas.openxmlformats.org/officeDocument/2006/relationships/image" Target="../media/image57.png"/><Relationship Id="rId17" Type="http://schemas.openxmlformats.org/officeDocument/2006/relationships/image" Target="../media/image62.svg"/><Relationship Id="rId2" Type="http://schemas.openxmlformats.org/officeDocument/2006/relationships/notesSlide" Target="../notesSlides/notesSlide32.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47.gif"/><Relationship Id="rId5" Type="http://schemas.openxmlformats.org/officeDocument/2006/relationships/image" Target="../media/image51.png"/><Relationship Id="rId15" Type="http://schemas.openxmlformats.org/officeDocument/2006/relationships/image" Target="../media/image60.svg"/><Relationship Id="rId10" Type="http://schemas.openxmlformats.org/officeDocument/2006/relationships/image" Target="../media/image56.svg"/><Relationship Id="rId19" Type="http://schemas.openxmlformats.org/officeDocument/2006/relationships/image" Target="../media/image64.sv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7.gif"/></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75.svg"/></Relationships>
</file>

<file path=ppt/slides/_rels/slide41.xml.rels><?xml version="1.0" encoding="UTF-8" standalone="yes"?>
<Relationships xmlns="http://schemas.openxmlformats.org/package/2006/relationships"><Relationship Id="rId3" Type="http://schemas.openxmlformats.org/officeDocument/2006/relationships/hyperlink" Target="https://daretocare.org/wp-content/uploads/2023/03/Partner-Handbook-2020.docx"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7.sv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1.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313510" y="0"/>
            <a:ext cx="6905852" cy="7315200"/>
          </a:xfrm>
          <a:prstGeom prst="rect">
            <a:avLst/>
          </a:prstGeom>
          <a:solidFill>
            <a:srgbClr val="CBE5B4"/>
          </a:solidFill>
        </p:spPr>
        <p:txBody>
          <a:bodyPr/>
          <a:lstStyle/>
          <a:p>
            <a:endParaRPr lang="en-US"/>
          </a:p>
        </p:txBody>
      </p:sp>
      <p:sp>
        <p:nvSpPr>
          <p:cNvPr id="3" name="AutoShape 3"/>
          <p:cNvSpPr/>
          <p:nvPr/>
        </p:nvSpPr>
        <p:spPr>
          <a:xfrm>
            <a:off x="4473348" y="0"/>
            <a:ext cx="6905852" cy="7315200"/>
          </a:xfrm>
          <a:prstGeom prst="rect">
            <a:avLst/>
          </a:prstGeom>
          <a:solidFill>
            <a:srgbClr val="CBE5B4"/>
          </a:solidFill>
        </p:spPr>
        <p:txBody>
          <a:bodyPr/>
          <a:lstStyle/>
          <a:p>
            <a:endParaRPr lang="en-US"/>
          </a:p>
        </p:txBody>
      </p:sp>
      <p:grpSp>
        <p:nvGrpSpPr>
          <p:cNvPr id="4" name="Group 4"/>
          <p:cNvGrpSpPr/>
          <p:nvPr/>
        </p:nvGrpSpPr>
        <p:grpSpPr>
          <a:xfrm>
            <a:off x="9453607" y="261635"/>
            <a:ext cx="1467797" cy="2034830"/>
            <a:chOff x="0" y="0"/>
            <a:chExt cx="1957062" cy="2713106"/>
          </a:xfrm>
        </p:grpSpPr>
        <p:grpSp>
          <p:nvGrpSpPr>
            <p:cNvPr id="5" name="Group 5"/>
            <p:cNvGrpSpPr/>
            <p:nvPr/>
          </p:nvGrpSpPr>
          <p:grpSpPr>
            <a:xfrm>
              <a:off x="0" y="0"/>
              <a:ext cx="1957062" cy="2713106"/>
              <a:chOff x="0" y="0"/>
              <a:chExt cx="543628" cy="753641"/>
            </a:xfrm>
          </p:grpSpPr>
          <p:sp>
            <p:nvSpPr>
              <p:cNvPr id="6" name="Freeform 6"/>
              <p:cNvSpPr/>
              <p:nvPr/>
            </p:nvSpPr>
            <p:spPr>
              <a:xfrm>
                <a:off x="0" y="0"/>
                <a:ext cx="543628" cy="753641"/>
              </a:xfrm>
              <a:custGeom>
                <a:avLst/>
                <a:gdLst/>
                <a:ahLst/>
                <a:cxnLst/>
                <a:rect l="l" t="t" r="r" b="b"/>
                <a:pathLst>
                  <a:path w="543628" h="753641">
                    <a:moveTo>
                      <a:pt x="0" y="0"/>
                    </a:moveTo>
                    <a:lnTo>
                      <a:pt x="543628" y="0"/>
                    </a:lnTo>
                    <a:lnTo>
                      <a:pt x="543628" y="753641"/>
                    </a:lnTo>
                    <a:lnTo>
                      <a:pt x="0" y="753641"/>
                    </a:lnTo>
                    <a:close/>
                  </a:path>
                </a:pathLst>
              </a:custGeom>
              <a:solidFill>
                <a:srgbClr val="4B7E1B">
                  <a:alpha val="70980"/>
                </a:srgbClr>
              </a:solidFill>
            </p:spPr>
            <p:txBody>
              <a:bodyPr/>
              <a:lstStyle/>
              <a:p>
                <a:endParaRPr lang="en-US"/>
              </a:p>
            </p:txBody>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2191"/>
                  </a:lnSpc>
                </a:pPr>
                <a:endParaRPr/>
              </a:p>
            </p:txBody>
          </p:sp>
        </p:grpSp>
        <p:grpSp>
          <p:nvGrpSpPr>
            <p:cNvPr id="8" name="Group 8"/>
            <p:cNvGrpSpPr/>
            <p:nvPr/>
          </p:nvGrpSpPr>
          <p:grpSpPr>
            <a:xfrm>
              <a:off x="119911" y="103920"/>
              <a:ext cx="1723581" cy="2451019"/>
              <a:chOff x="0" y="0"/>
              <a:chExt cx="478773" cy="680839"/>
            </a:xfrm>
          </p:grpSpPr>
          <p:sp>
            <p:nvSpPr>
              <p:cNvPr id="9" name="Freeform 9"/>
              <p:cNvSpPr/>
              <p:nvPr/>
            </p:nvSpPr>
            <p:spPr>
              <a:xfrm>
                <a:off x="0" y="0"/>
                <a:ext cx="478773" cy="680839"/>
              </a:xfrm>
              <a:custGeom>
                <a:avLst/>
                <a:gdLst/>
                <a:ahLst/>
                <a:cxnLst/>
                <a:rect l="l" t="t" r="r" b="b"/>
                <a:pathLst>
                  <a:path w="478773" h="680839">
                    <a:moveTo>
                      <a:pt x="0" y="0"/>
                    </a:moveTo>
                    <a:lnTo>
                      <a:pt x="478773" y="0"/>
                    </a:lnTo>
                    <a:lnTo>
                      <a:pt x="478773" y="680839"/>
                    </a:lnTo>
                    <a:lnTo>
                      <a:pt x="0" y="680839"/>
                    </a:lnTo>
                    <a:close/>
                  </a:path>
                </a:pathLst>
              </a:custGeom>
              <a:solidFill>
                <a:srgbClr val="FFFFFF">
                  <a:alpha val="70980"/>
                </a:srgbClr>
              </a:solidFill>
            </p:spPr>
            <p:txBody>
              <a:bodyPr/>
              <a:lstStyle/>
              <a:p>
                <a:endParaRPr lang="en-US"/>
              </a:p>
            </p:txBody>
          </p:sp>
          <p:sp>
            <p:nvSpPr>
              <p:cNvPr id="10" name="TextBox 10"/>
              <p:cNvSpPr txBox="1"/>
              <p:nvPr/>
            </p:nvSpPr>
            <p:spPr>
              <a:xfrm>
                <a:off x="0" y="0"/>
                <a:ext cx="812800" cy="812800"/>
              </a:xfrm>
              <a:prstGeom prst="rect">
                <a:avLst/>
              </a:prstGeom>
            </p:spPr>
            <p:txBody>
              <a:bodyPr lIns="50800" tIns="50800" rIns="50800" bIns="50800" rtlCol="0" anchor="ctr"/>
              <a:lstStyle/>
              <a:p>
                <a:pPr algn="ctr">
                  <a:lnSpc>
                    <a:spcPts val="2191"/>
                  </a:lnSpc>
                </a:pPr>
                <a:endParaRPr/>
              </a:p>
            </p:txBody>
          </p:sp>
        </p:grpSp>
        <p:sp>
          <p:nvSpPr>
            <p:cNvPr id="11" name="Freeform 11"/>
            <p:cNvSpPr/>
            <p:nvPr/>
          </p:nvSpPr>
          <p:spPr>
            <a:xfrm>
              <a:off x="353392" y="327383"/>
              <a:ext cx="1256620" cy="2004092"/>
            </a:xfrm>
            <a:custGeom>
              <a:avLst/>
              <a:gdLst/>
              <a:ahLst/>
              <a:cxnLst/>
              <a:rect l="l" t="t" r="r" b="b"/>
              <a:pathLst>
                <a:path w="1256620" h="2004092">
                  <a:moveTo>
                    <a:pt x="0" y="0"/>
                  </a:moveTo>
                  <a:lnTo>
                    <a:pt x="1256620" y="0"/>
                  </a:lnTo>
                  <a:lnTo>
                    <a:pt x="1256620" y="2004092"/>
                  </a:lnTo>
                  <a:lnTo>
                    <a:pt x="0" y="2004092"/>
                  </a:lnTo>
                  <a:lnTo>
                    <a:pt x="0" y="0"/>
                  </a:lnTo>
                  <a:close/>
                </a:path>
              </a:pathLst>
            </a:custGeom>
            <a:blipFill>
              <a:blip r:embed="rId3">
                <a:alphaModFix amt="71000"/>
              </a:blip>
              <a:stretch>
                <a:fillRect/>
              </a:stretch>
            </a:blipFill>
          </p:spPr>
          <p:txBody>
            <a:bodyPr/>
            <a:lstStyle/>
            <a:p>
              <a:endParaRPr lang="en-US"/>
            </a:p>
          </p:txBody>
        </p:sp>
      </p:grpSp>
      <p:sp>
        <p:nvSpPr>
          <p:cNvPr id="12" name="AutoShape 12"/>
          <p:cNvSpPr/>
          <p:nvPr/>
        </p:nvSpPr>
        <p:spPr>
          <a:xfrm>
            <a:off x="1915970" y="2296465"/>
            <a:ext cx="7307300" cy="2107014"/>
          </a:xfrm>
          <a:prstGeom prst="rect">
            <a:avLst/>
          </a:prstGeom>
          <a:solidFill>
            <a:srgbClr val="E1685C">
              <a:alpha val="78824"/>
            </a:srgbClr>
          </a:solidFill>
        </p:spPr>
        <p:txBody>
          <a:bodyPr/>
          <a:lstStyle/>
          <a:p>
            <a:endParaRPr lang="en-US"/>
          </a:p>
        </p:txBody>
      </p:sp>
      <p:sp>
        <p:nvSpPr>
          <p:cNvPr id="13" name="TextBox 13"/>
          <p:cNvSpPr txBox="1"/>
          <p:nvPr/>
        </p:nvSpPr>
        <p:spPr>
          <a:xfrm>
            <a:off x="2022579" y="2574403"/>
            <a:ext cx="7096486" cy="1053173"/>
          </a:xfrm>
          <a:prstGeom prst="rect">
            <a:avLst/>
          </a:prstGeom>
        </p:spPr>
        <p:txBody>
          <a:bodyPr lIns="0" tIns="0" rIns="0" bIns="0" rtlCol="0" anchor="t">
            <a:spAutoFit/>
          </a:bodyPr>
          <a:lstStyle/>
          <a:p>
            <a:pPr>
              <a:lnSpc>
                <a:spcPts val="7966"/>
              </a:lnSpc>
            </a:pPr>
            <a:r>
              <a:rPr lang="en-US" sz="7376">
                <a:solidFill>
                  <a:srgbClr val="FFFFFF"/>
                </a:solidFill>
                <a:latin typeface="League Spartan"/>
              </a:rPr>
              <a:t>ONBOARDING</a:t>
            </a:r>
          </a:p>
        </p:txBody>
      </p:sp>
      <p:sp>
        <p:nvSpPr>
          <p:cNvPr id="14" name="TextBox 14"/>
          <p:cNvSpPr txBox="1"/>
          <p:nvPr/>
        </p:nvSpPr>
        <p:spPr>
          <a:xfrm>
            <a:off x="2048488" y="3426172"/>
            <a:ext cx="6983305" cy="974369"/>
          </a:xfrm>
          <a:prstGeom prst="rect">
            <a:avLst/>
          </a:prstGeom>
        </p:spPr>
        <p:txBody>
          <a:bodyPr lIns="0" tIns="0" rIns="0" bIns="0" rtlCol="0" anchor="t">
            <a:spAutoFit/>
          </a:bodyPr>
          <a:lstStyle/>
          <a:p>
            <a:pPr>
              <a:lnSpc>
                <a:spcPts val="7373"/>
              </a:lnSpc>
            </a:pPr>
            <a:r>
              <a:rPr lang="en-US" sz="6827">
                <a:solidFill>
                  <a:srgbClr val="FFFFFF"/>
                </a:solidFill>
                <a:latin typeface="League Spartan"/>
              </a:rPr>
              <a:t>FOR PARTNERS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E5B4"/>
        </a:solidFill>
        <a:effectLst/>
      </p:bgPr>
    </p:bg>
    <p:spTree>
      <p:nvGrpSpPr>
        <p:cNvPr id="1" name=""/>
        <p:cNvGrpSpPr/>
        <p:nvPr/>
      </p:nvGrpSpPr>
      <p:grpSpPr>
        <a:xfrm>
          <a:off x="0" y="0"/>
          <a:ext cx="0" cy="0"/>
          <a:chOff x="0" y="0"/>
          <a:chExt cx="0" cy="0"/>
        </a:xfrm>
      </p:grpSpPr>
      <p:grpSp>
        <p:nvGrpSpPr>
          <p:cNvPr id="2" name="Group 2"/>
          <p:cNvGrpSpPr/>
          <p:nvPr/>
        </p:nvGrpSpPr>
        <p:grpSpPr>
          <a:xfrm>
            <a:off x="1625601" y="0"/>
            <a:ext cx="2598997" cy="7315200"/>
            <a:chOff x="0" y="0"/>
            <a:chExt cx="3465330" cy="9753600"/>
          </a:xfrm>
        </p:grpSpPr>
        <p:pic>
          <p:nvPicPr>
            <p:cNvPr id="3" name="Picture 3"/>
            <p:cNvPicPr>
              <a:picLocks noChangeAspect="1"/>
            </p:cNvPicPr>
            <p:nvPr/>
          </p:nvPicPr>
          <p:blipFill>
            <a:blip r:embed="rId3"/>
            <a:srcRect l="46188" r="30140"/>
            <a:stretch>
              <a:fillRect/>
            </a:stretch>
          </p:blipFill>
          <p:spPr>
            <a:xfrm>
              <a:off x="0" y="0"/>
              <a:ext cx="3465330" cy="9753600"/>
            </a:xfrm>
            <a:prstGeom prst="rect">
              <a:avLst/>
            </a:prstGeom>
          </p:spPr>
        </p:pic>
      </p:grpSp>
      <p:sp>
        <p:nvSpPr>
          <p:cNvPr id="4" name="AutoShape 4"/>
          <p:cNvSpPr/>
          <p:nvPr/>
        </p:nvSpPr>
        <p:spPr>
          <a:xfrm>
            <a:off x="4710738" y="1906838"/>
            <a:ext cx="516821" cy="63628"/>
          </a:xfrm>
          <a:prstGeom prst="rect">
            <a:avLst/>
          </a:prstGeom>
          <a:solidFill>
            <a:srgbClr val="193970"/>
          </a:solidFill>
        </p:spPr>
        <p:txBody>
          <a:bodyPr/>
          <a:lstStyle/>
          <a:p>
            <a:endParaRPr lang="en-US"/>
          </a:p>
        </p:txBody>
      </p:sp>
      <p:sp>
        <p:nvSpPr>
          <p:cNvPr id="5" name="TextBox 5"/>
          <p:cNvSpPr txBox="1"/>
          <p:nvPr/>
        </p:nvSpPr>
        <p:spPr>
          <a:xfrm>
            <a:off x="4710738" y="2176371"/>
            <a:ext cx="3732437" cy="3053785"/>
          </a:xfrm>
          <a:prstGeom prst="rect">
            <a:avLst/>
          </a:prstGeom>
        </p:spPr>
        <p:txBody>
          <a:bodyPr lIns="0" tIns="0" rIns="0" bIns="0" rtlCol="0" anchor="t">
            <a:spAutoFit/>
          </a:bodyPr>
          <a:lstStyle/>
          <a:p>
            <a:pPr marL="345439" lvl="1" indent="-172720">
              <a:lnSpc>
                <a:spcPts val="2399"/>
              </a:lnSpc>
              <a:buFont typeface="Arial"/>
              <a:buChar char="•"/>
            </a:pPr>
            <a:r>
              <a:rPr lang="en-US" sz="1599">
                <a:solidFill>
                  <a:srgbClr val="193970"/>
                </a:solidFill>
                <a:latin typeface="Open Sans 1"/>
              </a:rPr>
              <a:t>New Year’s Day</a:t>
            </a:r>
          </a:p>
          <a:p>
            <a:pPr marL="345439" lvl="1" indent="-172720">
              <a:lnSpc>
                <a:spcPts val="2399"/>
              </a:lnSpc>
              <a:buFont typeface="Arial"/>
              <a:buChar char="•"/>
            </a:pPr>
            <a:r>
              <a:rPr lang="en-US" sz="1599">
                <a:solidFill>
                  <a:srgbClr val="193970"/>
                </a:solidFill>
                <a:latin typeface="Open Sans 1"/>
              </a:rPr>
              <a:t>Martin Luther King Jr’s Day</a:t>
            </a:r>
          </a:p>
          <a:p>
            <a:pPr marL="345439" lvl="1" indent="-172720">
              <a:lnSpc>
                <a:spcPts val="2399"/>
              </a:lnSpc>
              <a:buFont typeface="Arial"/>
              <a:buChar char="•"/>
            </a:pPr>
            <a:r>
              <a:rPr lang="en-US" sz="1599">
                <a:solidFill>
                  <a:srgbClr val="193970"/>
                </a:solidFill>
                <a:latin typeface="Open Sans 1"/>
              </a:rPr>
              <a:t>Oaks Day</a:t>
            </a:r>
          </a:p>
          <a:p>
            <a:pPr marL="345439" lvl="1" indent="-172720">
              <a:lnSpc>
                <a:spcPts val="2399"/>
              </a:lnSpc>
              <a:buFont typeface="Arial"/>
              <a:buChar char="•"/>
            </a:pPr>
            <a:r>
              <a:rPr lang="en-US" sz="1599">
                <a:solidFill>
                  <a:srgbClr val="193970"/>
                </a:solidFill>
                <a:latin typeface="Open Sans 1"/>
              </a:rPr>
              <a:t>Memorial Day</a:t>
            </a:r>
          </a:p>
          <a:p>
            <a:pPr marL="345439" lvl="1" indent="-172720">
              <a:lnSpc>
                <a:spcPts val="2399"/>
              </a:lnSpc>
              <a:buFont typeface="Arial"/>
              <a:buChar char="•"/>
            </a:pPr>
            <a:r>
              <a:rPr lang="en-US" sz="1599">
                <a:solidFill>
                  <a:srgbClr val="193970"/>
                </a:solidFill>
                <a:latin typeface="Open Sans 1"/>
              </a:rPr>
              <a:t>Juneteenth</a:t>
            </a:r>
          </a:p>
          <a:p>
            <a:pPr marL="345439" lvl="1" indent="-172720">
              <a:lnSpc>
                <a:spcPts val="2399"/>
              </a:lnSpc>
              <a:buFont typeface="Arial"/>
              <a:buChar char="•"/>
            </a:pPr>
            <a:r>
              <a:rPr lang="en-US" sz="1599">
                <a:solidFill>
                  <a:srgbClr val="193970"/>
                </a:solidFill>
                <a:latin typeface="Open Sans 1"/>
              </a:rPr>
              <a:t>Independence Day</a:t>
            </a:r>
          </a:p>
          <a:p>
            <a:pPr marL="345439" lvl="1" indent="-172720">
              <a:lnSpc>
                <a:spcPts val="2399"/>
              </a:lnSpc>
              <a:buFont typeface="Arial"/>
              <a:buChar char="•"/>
            </a:pPr>
            <a:r>
              <a:rPr lang="en-US" sz="1599">
                <a:solidFill>
                  <a:srgbClr val="193970"/>
                </a:solidFill>
                <a:latin typeface="Open Sans 1"/>
              </a:rPr>
              <a:t>Labor Day</a:t>
            </a:r>
          </a:p>
          <a:p>
            <a:pPr marL="345439" lvl="1" indent="-172720">
              <a:lnSpc>
                <a:spcPts val="2399"/>
              </a:lnSpc>
              <a:buFont typeface="Arial"/>
              <a:buChar char="•"/>
            </a:pPr>
            <a:r>
              <a:rPr lang="en-US" sz="1599">
                <a:solidFill>
                  <a:srgbClr val="193970"/>
                </a:solidFill>
                <a:latin typeface="Open Sans 1"/>
              </a:rPr>
              <a:t>Thanksgiving &amp; Following Friday</a:t>
            </a:r>
          </a:p>
          <a:p>
            <a:pPr marL="345439" lvl="1" indent="-172720">
              <a:lnSpc>
                <a:spcPts val="2399"/>
              </a:lnSpc>
              <a:buFont typeface="Arial"/>
              <a:buChar char="•"/>
            </a:pPr>
            <a:r>
              <a:rPr lang="en-US" sz="1599">
                <a:solidFill>
                  <a:srgbClr val="193970"/>
                </a:solidFill>
                <a:latin typeface="Open Sans 1"/>
              </a:rPr>
              <a:t>Christmas Eve</a:t>
            </a:r>
          </a:p>
          <a:p>
            <a:pPr marL="345439" lvl="1" indent="-172720">
              <a:lnSpc>
                <a:spcPts val="2399"/>
              </a:lnSpc>
              <a:buFont typeface="Arial"/>
              <a:buChar char="•"/>
            </a:pPr>
            <a:r>
              <a:rPr lang="en-US" sz="1599">
                <a:solidFill>
                  <a:srgbClr val="193970"/>
                </a:solidFill>
                <a:latin typeface="Open Sans 1"/>
              </a:rPr>
              <a:t>Christmas Day</a:t>
            </a:r>
          </a:p>
        </p:txBody>
      </p:sp>
      <p:sp>
        <p:nvSpPr>
          <p:cNvPr id="6" name="AutoShape 6"/>
          <p:cNvSpPr/>
          <p:nvPr/>
        </p:nvSpPr>
        <p:spPr>
          <a:xfrm>
            <a:off x="5099878" y="5625391"/>
            <a:ext cx="6011523" cy="1222040"/>
          </a:xfrm>
          <a:prstGeom prst="rect">
            <a:avLst/>
          </a:prstGeom>
          <a:solidFill>
            <a:srgbClr val="E1685C"/>
          </a:solidFill>
        </p:spPr>
        <p:txBody>
          <a:bodyPr/>
          <a:lstStyle/>
          <a:p>
            <a:endParaRPr lang="en-US"/>
          </a:p>
        </p:txBody>
      </p:sp>
      <p:sp>
        <p:nvSpPr>
          <p:cNvPr id="7" name="Freeform 7"/>
          <p:cNvSpPr/>
          <p:nvPr/>
        </p:nvSpPr>
        <p:spPr>
          <a:xfrm>
            <a:off x="4632677" y="5557272"/>
            <a:ext cx="1358278" cy="1358278"/>
          </a:xfrm>
          <a:custGeom>
            <a:avLst/>
            <a:gdLst/>
            <a:ahLst/>
            <a:cxnLst/>
            <a:rect l="l" t="t" r="r" b="b"/>
            <a:pathLst>
              <a:path w="1358278" h="1358278">
                <a:moveTo>
                  <a:pt x="0" y="0"/>
                </a:moveTo>
                <a:lnTo>
                  <a:pt x="1358279" y="0"/>
                </a:lnTo>
                <a:lnTo>
                  <a:pt x="1358279" y="1358278"/>
                </a:lnTo>
                <a:lnTo>
                  <a:pt x="0" y="13582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8"/>
          <p:cNvGrpSpPr/>
          <p:nvPr/>
        </p:nvGrpSpPr>
        <p:grpSpPr>
          <a:xfrm>
            <a:off x="8928949" y="1938652"/>
            <a:ext cx="1979386" cy="197938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1685C"/>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399"/>
                </a:lnSpc>
              </a:pPr>
              <a:endParaRPr/>
            </a:p>
          </p:txBody>
        </p:sp>
      </p:grpSp>
      <p:sp>
        <p:nvSpPr>
          <p:cNvPr id="11" name="Freeform 11"/>
          <p:cNvSpPr/>
          <p:nvPr/>
        </p:nvSpPr>
        <p:spPr>
          <a:xfrm>
            <a:off x="9129032" y="2105948"/>
            <a:ext cx="1579220" cy="1605306"/>
          </a:xfrm>
          <a:custGeom>
            <a:avLst/>
            <a:gdLst/>
            <a:ahLst/>
            <a:cxnLst/>
            <a:rect l="l" t="t" r="r" b="b"/>
            <a:pathLst>
              <a:path w="1579220" h="1605306">
                <a:moveTo>
                  <a:pt x="0" y="0"/>
                </a:moveTo>
                <a:lnTo>
                  <a:pt x="1579220" y="0"/>
                </a:lnTo>
                <a:lnTo>
                  <a:pt x="1579220" y="1605306"/>
                </a:lnTo>
                <a:lnTo>
                  <a:pt x="0" y="1605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4632678" y="866964"/>
            <a:ext cx="5769673" cy="695325"/>
          </a:xfrm>
          <a:prstGeom prst="rect">
            <a:avLst/>
          </a:prstGeom>
        </p:spPr>
        <p:txBody>
          <a:bodyPr lIns="0" tIns="0" rIns="0" bIns="0" rtlCol="0" anchor="t">
            <a:spAutoFit/>
          </a:bodyPr>
          <a:lstStyle/>
          <a:p>
            <a:pPr>
              <a:lnSpc>
                <a:spcPts val="5400"/>
              </a:lnSpc>
            </a:pPr>
            <a:r>
              <a:rPr lang="en-US" sz="4500">
                <a:solidFill>
                  <a:srgbClr val="193970"/>
                </a:solidFill>
                <a:latin typeface="League Spartan"/>
              </a:rPr>
              <a:t>CLOSURES </a:t>
            </a:r>
          </a:p>
        </p:txBody>
      </p:sp>
      <p:sp>
        <p:nvSpPr>
          <p:cNvPr id="13" name="TextBox 13"/>
          <p:cNvSpPr txBox="1"/>
          <p:nvPr/>
        </p:nvSpPr>
        <p:spPr>
          <a:xfrm>
            <a:off x="6198603" y="5818477"/>
            <a:ext cx="4588661" cy="812723"/>
          </a:xfrm>
          <a:prstGeom prst="rect">
            <a:avLst/>
          </a:prstGeom>
        </p:spPr>
        <p:txBody>
          <a:bodyPr lIns="0" tIns="0" rIns="0" bIns="0" rtlCol="0" anchor="t">
            <a:spAutoFit/>
          </a:bodyPr>
          <a:lstStyle/>
          <a:p>
            <a:pPr algn="ctr">
              <a:lnSpc>
                <a:spcPts val="3270"/>
              </a:lnSpc>
            </a:pPr>
            <a:r>
              <a:rPr lang="en-US" sz="2180">
                <a:solidFill>
                  <a:srgbClr val="FFFFFF"/>
                </a:solidFill>
                <a:latin typeface="Open Sans 1"/>
              </a:rPr>
              <a:t>ANNUAL INVENTORY </a:t>
            </a:r>
          </a:p>
          <a:p>
            <a:pPr algn="ctr">
              <a:lnSpc>
                <a:spcPts val="3270"/>
              </a:lnSpc>
            </a:pPr>
            <a:r>
              <a:rPr lang="en-US" sz="2180">
                <a:solidFill>
                  <a:srgbClr val="FFFFFF"/>
                </a:solidFill>
                <a:latin typeface="Open Sans 1 Bold"/>
              </a:rPr>
              <a:t>(LAST WEEK OF JUNE EVERY YEAR)</a:t>
            </a: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05510" y="0"/>
            <a:ext cx="2973690" cy="7315200"/>
            <a:chOff x="0" y="0"/>
            <a:chExt cx="3964920" cy="9753600"/>
          </a:xfrm>
        </p:grpSpPr>
        <p:pic>
          <p:nvPicPr>
            <p:cNvPr id="3" name="Picture 3"/>
            <p:cNvPicPr>
              <a:picLocks noChangeAspect="1"/>
            </p:cNvPicPr>
            <p:nvPr/>
          </p:nvPicPr>
          <p:blipFill>
            <a:blip r:embed="rId3"/>
            <a:srcRect l="52708" r="20207"/>
            <a:stretch>
              <a:fillRect/>
            </a:stretch>
          </p:blipFill>
          <p:spPr>
            <a:xfrm>
              <a:off x="0" y="0"/>
              <a:ext cx="3964920" cy="9753600"/>
            </a:xfrm>
            <a:prstGeom prst="rect">
              <a:avLst/>
            </a:prstGeom>
          </p:spPr>
        </p:pic>
      </p:grpSp>
      <p:sp>
        <p:nvSpPr>
          <p:cNvPr id="4" name="TextBox 4"/>
          <p:cNvSpPr txBox="1"/>
          <p:nvPr/>
        </p:nvSpPr>
        <p:spPr>
          <a:xfrm>
            <a:off x="4319759" y="1379220"/>
            <a:ext cx="5504595" cy="283796"/>
          </a:xfrm>
          <a:prstGeom prst="rect">
            <a:avLst/>
          </a:prstGeom>
        </p:spPr>
        <p:txBody>
          <a:bodyPr lIns="0" tIns="0" rIns="0" bIns="0" rtlCol="0" anchor="t">
            <a:spAutoFit/>
          </a:bodyPr>
          <a:lstStyle/>
          <a:p>
            <a:pPr>
              <a:lnSpc>
                <a:spcPts val="2399"/>
              </a:lnSpc>
            </a:pPr>
            <a:r>
              <a:rPr lang="en-US" sz="1599">
                <a:solidFill>
                  <a:srgbClr val="193970"/>
                </a:solidFill>
                <a:latin typeface="Open Sans 1 Italics"/>
              </a:rPr>
              <a:t>Where does the product come from?</a:t>
            </a:r>
          </a:p>
        </p:txBody>
      </p:sp>
      <p:grpSp>
        <p:nvGrpSpPr>
          <p:cNvPr id="5" name="Group 5"/>
          <p:cNvGrpSpPr/>
          <p:nvPr/>
        </p:nvGrpSpPr>
        <p:grpSpPr>
          <a:xfrm>
            <a:off x="7308230" y="2749893"/>
            <a:ext cx="2194560" cy="219456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2025"/>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399"/>
                </a:lnSpc>
              </a:pPr>
              <a:r>
                <a:rPr lang="en-US" sz="1599">
                  <a:solidFill>
                    <a:srgbClr val="FFFFFF"/>
                  </a:solidFill>
                  <a:latin typeface="Open Sans 1 Bold"/>
                </a:rPr>
                <a:t>PRODUCT INVENTORY IS ALWAYS CHANGING!</a:t>
              </a:r>
            </a:p>
          </p:txBody>
        </p:sp>
      </p:grpSp>
      <p:sp>
        <p:nvSpPr>
          <p:cNvPr id="8" name="TextBox 8"/>
          <p:cNvSpPr txBox="1"/>
          <p:nvPr/>
        </p:nvSpPr>
        <p:spPr>
          <a:xfrm>
            <a:off x="2357121" y="721996"/>
            <a:ext cx="5504595" cy="695325"/>
          </a:xfrm>
          <a:prstGeom prst="rect">
            <a:avLst/>
          </a:prstGeom>
        </p:spPr>
        <p:txBody>
          <a:bodyPr lIns="0" tIns="0" rIns="0" bIns="0" rtlCol="0" anchor="t">
            <a:spAutoFit/>
          </a:bodyPr>
          <a:lstStyle/>
          <a:p>
            <a:pPr>
              <a:lnSpc>
                <a:spcPts val="5400"/>
              </a:lnSpc>
            </a:pPr>
            <a:r>
              <a:rPr lang="en-US" sz="4500">
                <a:solidFill>
                  <a:srgbClr val="E1685C"/>
                </a:solidFill>
                <a:latin typeface="League Spartan"/>
              </a:rPr>
              <a:t>FOOD SOURCING</a:t>
            </a:r>
          </a:p>
        </p:txBody>
      </p:sp>
      <p:sp>
        <p:nvSpPr>
          <p:cNvPr id="9" name="TextBox 9"/>
          <p:cNvSpPr txBox="1"/>
          <p:nvPr/>
        </p:nvSpPr>
        <p:spPr>
          <a:xfrm>
            <a:off x="2137494" y="1959595"/>
            <a:ext cx="5012623" cy="3090141"/>
          </a:xfrm>
          <a:prstGeom prst="rect">
            <a:avLst/>
          </a:prstGeom>
        </p:spPr>
        <p:txBody>
          <a:bodyPr lIns="0" tIns="0" rIns="0" bIns="0" rtlCol="0" anchor="t">
            <a:spAutoFit/>
          </a:bodyPr>
          <a:lstStyle/>
          <a:p>
            <a:pPr>
              <a:lnSpc>
                <a:spcPts val="2739"/>
              </a:lnSpc>
            </a:pPr>
            <a:r>
              <a:rPr lang="en-US" sz="1826">
                <a:solidFill>
                  <a:srgbClr val="193970"/>
                </a:solidFill>
                <a:latin typeface="Open Sans 1 Bold"/>
              </a:rPr>
              <a:t>The majority of our product is donated!</a:t>
            </a:r>
          </a:p>
          <a:p>
            <a:pPr marL="394293" lvl="1" indent="-197147">
              <a:lnSpc>
                <a:spcPts val="2739"/>
              </a:lnSpc>
              <a:buFont typeface="Arial"/>
              <a:buChar char="•"/>
            </a:pPr>
            <a:r>
              <a:rPr lang="en-US" sz="1826">
                <a:solidFill>
                  <a:srgbClr val="193970"/>
                </a:solidFill>
                <a:latin typeface="Open Sans 1"/>
              </a:rPr>
              <a:t>Individual donors</a:t>
            </a:r>
          </a:p>
          <a:p>
            <a:pPr marL="394293" lvl="1" indent="-197147">
              <a:lnSpc>
                <a:spcPts val="2739"/>
              </a:lnSpc>
              <a:buFont typeface="Arial"/>
              <a:buChar char="•"/>
            </a:pPr>
            <a:r>
              <a:rPr lang="en-US" sz="1826">
                <a:solidFill>
                  <a:srgbClr val="193970"/>
                </a:solidFill>
                <a:latin typeface="Open Sans 1"/>
              </a:rPr>
              <a:t>Community food drives</a:t>
            </a:r>
          </a:p>
          <a:p>
            <a:pPr marL="394293" lvl="1" indent="-197147">
              <a:lnSpc>
                <a:spcPts val="2739"/>
              </a:lnSpc>
              <a:buFont typeface="Arial"/>
              <a:buChar char="•"/>
            </a:pPr>
            <a:r>
              <a:rPr lang="en-US" sz="1826">
                <a:solidFill>
                  <a:srgbClr val="193970"/>
                </a:solidFill>
                <a:latin typeface="Open Sans 1"/>
              </a:rPr>
              <a:t>Retail partners</a:t>
            </a:r>
          </a:p>
          <a:p>
            <a:pPr marL="394293" lvl="1" indent="-197147">
              <a:lnSpc>
                <a:spcPts val="2739"/>
              </a:lnSpc>
              <a:buFont typeface="Arial"/>
              <a:buChar char="•"/>
            </a:pPr>
            <a:r>
              <a:rPr lang="en-US" sz="1826">
                <a:solidFill>
                  <a:srgbClr val="193970"/>
                </a:solidFill>
                <a:latin typeface="Open Sans 1"/>
              </a:rPr>
              <a:t>Farms </a:t>
            </a:r>
          </a:p>
          <a:p>
            <a:pPr marL="394293" lvl="1" indent="-197147">
              <a:lnSpc>
                <a:spcPts val="2739"/>
              </a:lnSpc>
              <a:buFont typeface="Arial"/>
              <a:buChar char="•"/>
            </a:pPr>
            <a:r>
              <a:rPr lang="en-US" sz="1826">
                <a:solidFill>
                  <a:srgbClr val="193970"/>
                </a:solidFill>
                <a:latin typeface="Open Sans 1"/>
              </a:rPr>
              <a:t>Manufacturers</a:t>
            </a:r>
          </a:p>
          <a:p>
            <a:pPr marL="394293" lvl="1" indent="-197147">
              <a:lnSpc>
                <a:spcPts val="2739"/>
              </a:lnSpc>
              <a:buFont typeface="Arial"/>
              <a:buChar char="•"/>
            </a:pPr>
            <a:r>
              <a:rPr lang="en-US" sz="1826">
                <a:solidFill>
                  <a:srgbClr val="193970"/>
                </a:solidFill>
                <a:latin typeface="Open Sans 1"/>
              </a:rPr>
              <a:t>USDA</a:t>
            </a:r>
          </a:p>
          <a:p>
            <a:pPr>
              <a:lnSpc>
                <a:spcPts val="2739"/>
              </a:lnSpc>
            </a:pPr>
            <a:r>
              <a:rPr lang="en-US" sz="1826">
                <a:solidFill>
                  <a:srgbClr val="193970"/>
                </a:solidFill>
                <a:latin typeface="Open Sans 1 Bold"/>
              </a:rPr>
              <a:t>We also purchase product to supplement what we receive from donors.</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685C"/>
        </a:solidFill>
        <a:effectLst/>
      </p:bgPr>
    </p:bg>
    <p:spTree>
      <p:nvGrpSpPr>
        <p:cNvPr id="1" name=""/>
        <p:cNvGrpSpPr/>
        <p:nvPr/>
      </p:nvGrpSpPr>
      <p:grpSpPr>
        <a:xfrm>
          <a:off x="0" y="0"/>
          <a:ext cx="0" cy="0"/>
          <a:chOff x="0" y="0"/>
          <a:chExt cx="0" cy="0"/>
        </a:xfrm>
      </p:grpSpPr>
      <p:sp>
        <p:nvSpPr>
          <p:cNvPr id="2" name="AutoShape 2"/>
          <p:cNvSpPr/>
          <p:nvPr/>
        </p:nvSpPr>
        <p:spPr>
          <a:xfrm>
            <a:off x="1714812" y="3958688"/>
            <a:ext cx="9564027" cy="3177385"/>
          </a:xfrm>
          <a:prstGeom prst="rect">
            <a:avLst/>
          </a:prstGeom>
          <a:solidFill>
            <a:srgbClr val="CBE5B4"/>
          </a:solidFill>
        </p:spPr>
        <p:txBody>
          <a:bodyPr/>
          <a:lstStyle/>
          <a:p>
            <a:endParaRPr lang="en-US"/>
          </a:p>
        </p:txBody>
      </p:sp>
      <p:sp>
        <p:nvSpPr>
          <p:cNvPr id="3" name="Freeform 3"/>
          <p:cNvSpPr/>
          <p:nvPr/>
        </p:nvSpPr>
        <p:spPr>
          <a:xfrm>
            <a:off x="1812939" y="4075893"/>
            <a:ext cx="9378923" cy="2971206"/>
          </a:xfrm>
          <a:custGeom>
            <a:avLst/>
            <a:gdLst/>
            <a:ahLst/>
            <a:cxnLst/>
            <a:rect l="l" t="t" r="r" b="b"/>
            <a:pathLst>
              <a:path w="9378923" h="2971206">
                <a:moveTo>
                  <a:pt x="0" y="0"/>
                </a:moveTo>
                <a:lnTo>
                  <a:pt x="9378924" y="0"/>
                </a:lnTo>
                <a:lnTo>
                  <a:pt x="9378924" y="2971206"/>
                </a:lnTo>
                <a:lnTo>
                  <a:pt x="0" y="2971206"/>
                </a:lnTo>
                <a:lnTo>
                  <a:pt x="0" y="0"/>
                </a:lnTo>
                <a:close/>
              </a:path>
            </a:pathLst>
          </a:custGeom>
          <a:blipFill>
            <a:blip r:embed="rId3"/>
            <a:stretch>
              <a:fillRect l="-8421" t="-30961" r="-9297" b="-16849"/>
            </a:stretch>
          </a:blipFill>
        </p:spPr>
        <p:txBody>
          <a:bodyPr/>
          <a:lstStyle/>
          <a:p>
            <a:endParaRPr lang="en-US"/>
          </a:p>
        </p:txBody>
      </p:sp>
      <p:sp>
        <p:nvSpPr>
          <p:cNvPr id="4" name="Freeform 4"/>
          <p:cNvSpPr/>
          <p:nvPr/>
        </p:nvSpPr>
        <p:spPr>
          <a:xfrm>
            <a:off x="1964566" y="731521"/>
            <a:ext cx="3901440" cy="2370125"/>
          </a:xfrm>
          <a:custGeom>
            <a:avLst/>
            <a:gdLst/>
            <a:ahLst/>
            <a:cxnLst/>
            <a:rect l="l" t="t" r="r" b="b"/>
            <a:pathLst>
              <a:path w="3901440" h="2370125">
                <a:moveTo>
                  <a:pt x="0" y="0"/>
                </a:moveTo>
                <a:lnTo>
                  <a:pt x="3901440" y="0"/>
                </a:lnTo>
                <a:lnTo>
                  <a:pt x="3901440" y="2370125"/>
                </a:lnTo>
                <a:lnTo>
                  <a:pt x="0" y="23701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7068290" y="507746"/>
            <a:ext cx="4123572" cy="2500685"/>
          </a:xfrm>
          <a:prstGeom prst="rect">
            <a:avLst/>
          </a:prstGeom>
        </p:spPr>
        <p:txBody>
          <a:bodyPr lIns="0" tIns="0" rIns="0" bIns="0" rtlCol="0" anchor="t">
            <a:spAutoFit/>
          </a:bodyPr>
          <a:lstStyle/>
          <a:p>
            <a:pPr>
              <a:lnSpc>
                <a:spcPts val="6500"/>
              </a:lnSpc>
            </a:pPr>
            <a:r>
              <a:rPr lang="en-US" sz="5000">
                <a:solidFill>
                  <a:srgbClr val="FFFFFF"/>
                </a:solidFill>
                <a:latin typeface="League Spartan"/>
              </a:rPr>
              <a:t>HOW WE ALL WORK TOGETHER</a:t>
            </a: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405510" y="0"/>
            <a:ext cx="2973690" cy="7315200"/>
            <a:chOff x="0" y="0"/>
            <a:chExt cx="3964920" cy="9753600"/>
          </a:xfrm>
        </p:grpSpPr>
        <p:pic>
          <p:nvPicPr>
            <p:cNvPr id="3" name="Picture 3"/>
            <p:cNvPicPr>
              <a:picLocks noChangeAspect="1"/>
            </p:cNvPicPr>
            <p:nvPr/>
          </p:nvPicPr>
          <p:blipFill>
            <a:blip r:embed="rId3"/>
            <a:srcRect l="36449" r="36449"/>
            <a:stretch>
              <a:fillRect/>
            </a:stretch>
          </p:blipFill>
          <p:spPr>
            <a:xfrm>
              <a:off x="0" y="0"/>
              <a:ext cx="3964920" cy="9753600"/>
            </a:xfrm>
            <a:prstGeom prst="rect">
              <a:avLst/>
            </a:prstGeom>
          </p:spPr>
        </p:pic>
      </p:grpSp>
      <p:grpSp>
        <p:nvGrpSpPr>
          <p:cNvPr id="4" name="Group 4"/>
          <p:cNvGrpSpPr/>
          <p:nvPr/>
        </p:nvGrpSpPr>
        <p:grpSpPr>
          <a:xfrm>
            <a:off x="7308230" y="2749893"/>
            <a:ext cx="2194560" cy="219456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2025"/>
            </a:solidFill>
          </p:spPr>
          <p:txBody>
            <a:bodyPr/>
            <a:lstStyle/>
            <a:p>
              <a:endParaRPr lang="en-US"/>
            </a:p>
          </p:txBody>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399"/>
                </a:lnSpc>
              </a:pPr>
              <a:r>
                <a:rPr lang="en-US" sz="1599">
                  <a:solidFill>
                    <a:srgbClr val="FFFFFF"/>
                  </a:solidFill>
                  <a:latin typeface="Open Sans 1 Bold"/>
                </a:rPr>
                <a:t>MAXIMIZE YOUR INVENTORY!</a:t>
              </a:r>
            </a:p>
          </p:txBody>
        </p:sp>
      </p:grpSp>
      <p:sp>
        <p:nvSpPr>
          <p:cNvPr id="7" name="TextBox 7"/>
          <p:cNvSpPr txBox="1"/>
          <p:nvPr/>
        </p:nvSpPr>
        <p:spPr>
          <a:xfrm>
            <a:off x="2357120" y="721996"/>
            <a:ext cx="3976860" cy="2066925"/>
          </a:xfrm>
          <a:prstGeom prst="rect">
            <a:avLst/>
          </a:prstGeom>
        </p:spPr>
        <p:txBody>
          <a:bodyPr lIns="0" tIns="0" rIns="0" bIns="0" rtlCol="0" anchor="t">
            <a:spAutoFit/>
          </a:bodyPr>
          <a:lstStyle/>
          <a:p>
            <a:pPr>
              <a:lnSpc>
                <a:spcPts val="5400"/>
              </a:lnSpc>
            </a:pPr>
            <a:r>
              <a:rPr lang="en-US" sz="4500">
                <a:solidFill>
                  <a:srgbClr val="E1685C"/>
                </a:solidFill>
                <a:latin typeface="League Spartan"/>
              </a:rPr>
              <a:t>FOOD &amp; FUND STREAMS</a:t>
            </a:r>
          </a:p>
        </p:txBody>
      </p:sp>
      <p:sp>
        <p:nvSpPr>
          <p:cNvPr id="8" name="TextBox 8"/>
          <p:cNvSpPr txBox="1"/>
          <p:nvPr/>
        </p:nvSpPr>
        <p:spPr>
          <a:xfrm>
            <a:off x="2357120" y="3115101"/>
            <a:ext cx="4577720" cy="2378344"/>
          </a:xfrm>
          <a:prstGeom prst="rect">
            <a:avLst/>
          </a:prstGeom>
        </p:spPr>
        <p:txBody>
          <a:bodyPr lIns="0" tIns="0" rIns="0" bIns="0" rtlCol="0" anchor="t">
            <a:spAutoFit/>
          </a:bodyPr>
          <a:lstStyle/>
          <a:p>
            <a:pPr marL="394294" lvl="1" indent="-197147">
              <a:lnSpc>
                <a:spcPts val="2739"/>
              </a:lnSpc>
              <a:buFont typeface="Arial"/>
              <a:buChar char="•"/>
            </a:pPr>
            <a:r>
              <a:rPr lang="en-US" sz="1826">
                <a:solidFill>
                  <a:srgbClr val="193970"/>
                </a:solidFill>
                <a:latin typeface="Open Sans 1 Bold"/>
              </a:rPr>
              <a:t>Retail pickups</a:t>
            </a:r>
          </a:p>
          <a:p>
            <a:pPr marL="394294" lvl="1" indent="-197147">
              <a:lnSpc>
                <a:spcPts val="2739"/>
              </a:lnSpc>
              <a:buFont typeface="Arial"/>
              <a:buChar char="•"/>
            </a:pPr>
            <a:r>
              <a:rPr lang="en-US" sz="1826">
                <a:solidFill>
                  <a:srgbClr val="193970"/>
                </a:solidFill>
                <a:latin typeface="Open Sans 1 Bold"/>
              </a:rPr>
              <a:t>Co-op</a:t>
            </a:r>
          </a:p>
          <a:p>
            <a:pPr marL="394294" lvl="1" indent="-197147">
              <a:lnSpc>
                <a:spcPts val="2739"/>
              </a:lnSpc>
              <a:buFont typeface="Arial"/>
              <a:buChar char="•"/>
            </a:pPr>
            <a:r>
              <a:rPr lang="en-US" sz="1826">
                <a:solidFill>
                  <a:srgbClr val="193970"/>
                </a:solidFill>
                <a:latin typeface="Open Sans 1 Bold"/>
              </a:rPr>
              <a:t>Corporate, community, fiscal donations</a:t>
            </a:r>
          </a:p>
          <a:p>
            <a:pPr marL="394294" lvl="1" indent="-197147">
              <a:lnSpc>
                <a:spcPts val="2739"/>
              </a:lnSpc>
              <a:buFont typeface="Arial"/>
              <a:buChar char="•"/>
            </a:pPr>
            <a:r>
              <a:rPr lang="en-US" sz="1826">
                <a:solidFill>
                  <a:srgbClr val="193970"/>
                </a:solidFill>
                <a:latin typeface="Open Sans 1 Bold"/>
              </a:rPr>
              <a:t>Grants</a:t>
            </a:r>
          </a:p>
          <a:p>
            <a:pPr marL="394294" lvl="1" indent="-197147">
              <a:lnSpc>
                <a:spcPts val="2739"/>
              </a:lnSpc>
              <a:buFont typeface="Arial"/>
              <a:buChar char="•"/>
            </a:pPr>
            <a:r>
              <a:rPr lang="en-US" sz="1826">
                <a:solidFill>
                  <a:srgbClr val="193970"/>
                </a:solidFill>
                <a:latin typeface="Open Sans 1 Bold"/>
              </a:rPr>
              <a:t>Farmers</a:t>
            </a:r>
          </a:p>
          <a:p>
            <a:pPr marL="394294" lvl="1" indent="-197147">
              <a:lnSpc>
                <a:spcPts val="2739"/>
              </a:lnSpc>
              <a:buFont typeface="Arial"/>
              <a:buChar char="•"/>
            </a:pPr>
            <a:r>
              <a:rPr lang="en-US" sz="1826">
                <a:solidFill>
                  <a:srgbClr val="193970"/>
                </a:solidFill>
                <a:latin typeface="Open Sans 1 Bold"/>
              </a:rPr>
              <a:t>Individual donors</a:t>
            </a: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06977" y="2125174"/>
            <a:ext cx="7390847" cy="1838561"/>
            <a:chOff x="0" y="0"/>
            <a:chExt cx="9854463" cy="2451414"/>
          </a:xfrm>
        </p:grpSpPr>
        <p:sp>
          <p:nvSpPr>
            <p:cNvPr id="3" name="TextBox 3"/>
            <p:cNvSpPr txBox="1"/>
            <p:nvPr/>
          </p:nvSpPr>
          <p:spPr>
            <a:xfrm>
              <a:off x="0" y="-9525"/>
              <a:ext cx="9854463" cy="1838325"/>
            </a:xfrm>
            <a:prstGeom prst="rect">
              <a:avLst/>
            </a:prstGeom>
          </p:spPr>
          <p:txBody>
            <a:bodyPr lIns="0" tIns="0" rIns="0" bIns="0" rtlCol="0" anchor="t">
              <a:spAutoFit/>
            </a:bodyPr>
            <a:lstStyle/>
            <a:p>
              <a:pPr algn="ctr">
                <a:lnSpc>
                  <a:spcPts val="5400"/>
                </a:lnSpc>
              </a:pPr>
              <a:r>
                <a:rPr lang="en-US" sz="4500">
                  <a:solidFill>
                    <a:srgbClr val="193970"/>
                  </a:solidFill>
                  <a:latin typeface="League Spartan"/>
                </a:rPr>
                <a:t>MEDIA, OUTREACH &amp; LOGO USAGE</a:t>
              </a:r>
            </a:p>
          </p:txBody>
        </p:sp>
        <p:sp>
          <p:nvSpPr>
            <p:cNvPr id="4" name="AutoShape 4"/>
            <p:cNvSpPr/>
            <p:nvPr/>
          </p:nvSpPr>
          <p:spPr>
            <a:xfrm>
              <a:off x="4505628" y="2364037"/>
              <a:ext cx="843207" cy="87377"/>
            </a:xfrm>
            <a:prstGeom prst="rect">
              <a:avLst/>
            </a:prstGeom>
            <a:solidFill>
              <a:srgbClr val="193970"/>
            </a:solidFill>
          </p:spPr>
          <p:txBody>
            <a:bodyPr/>
            <a:lstStyle/>
            <a:p>
              <a:endParaRPr lang="en-US"/>
            </a:p>
          </p:txBody>
        </p:sp>
      </p:grpSp>
      <p:sp>
        <p:nvSpPr>
          <p:cNvPr id="5" name="AutoShape 5"/>
          <p:cNvSpPr/>
          <p:nvPr/>
        </p:nvSpPr>
        <p:spPr>
          <a:xfrm>
            <a:off x="1625600" y="6583680"/>
            <a:ext cx="9753600" cy="731520"/>
          </a:xfrm>
          <a:prstGeom prst="rect">
            <a:avLst/>
          </a:prstGeom>
          <a:solidFill>
            <a:srgbClr val="CBE5B4"/>
          </a:solidFill>
        </p:spPr>
        <p:txBody>
          <a:bodyPr/>
          <a:lstStyle/>
          <a:p>
            <a:endParaRPr lang="en-US"/>
          </a:p>
        </p:txBody>
      </p:sp>
      <p:sp>
        <p:nvSpPr>
          <p:cNvPr id="6" name="Freeform 6"/>
          <p:cNvSpPr/>
          <p:nvPr/>
        </p:nvSpPr>
        <p:spPr>
          <a:xfrm>
            <a:off x="1937172" y="166147"/>
            <a:ext cx="1384759" cy="2208451"/>
          </a:xfrm>
          <a:custGeom>
            <a:avLst/>
            <a:gdLst/>
            <a:ahLst/>
            <a:cxnLst/>
            <a:rect l="l" t="t" r="r" b="b"/>
            <a:pathLst>
              <a:path w="1384759" h="2208451">
                <a:moveTo>
                  <a:pt x="0" y="0"/>
                </a:moveTo>
                <a:lnTo>
                  <a:pt x="1384759" y="0"/>
                </a:lnTo>
                <a:lnTo>
                  <a:pt x="1384759" y="2208451"/>
                </a:lnTo>
                <a:lnTo>
                  <a:pt x="0" y="2208451"/>
                </a:lnTo>
                <a:lnTo>
                  <a:pt x="0" y="0"/>
                </a:lnTo>
                <a:close/>
              </a:path>
            </a:pathLst>
          </a:custGeom>
          <a:blipFill>
            <a:blip r:embed="rId3"/>
            <a:stretch>
              <a:fillRect/>
            </a:stretch>
          </a:blipFill>
        </p:spPr>
        <p:txBody>
          <a:bodyPr/>
          <a:lstStyle/>
          <a:p>
            <a:endParaRPr lang="en-US"/>
          </a:p>
        </p:txBody>
      </p:sp>
      <p:sp>
        <p:nvSpPr>
          <p:cNvPr id="7" name="Freeform 7"/>
          <p:cNvSpPr/>
          <p:nvPr/>
        </p:nvSpPr>
        <p:spPr>
          <a:xfrm>
            <a:off x="3029769" y="4036951"/>
            <a:ext cx="6290901" cy="2473512"/>
          </a:xfrm>
          <a:custGeom>
            <a:avLst/>
            <a:gdLst/>
            <a:ahLst/>
            <a:cxnLst/>
            <a:rect l="l" t="t" r="r" b="b"/>
            <a:pathLst>
              <a:path w="6290901" h="2473512">
                <a:moveTo>
                  <a:pt x="0" y="0"/>
                </a:moveTo>
                <a:lnTo>
                  <a:pt x="6290901" y="0"/>
                </a:lnTo>
                <a:lnTo>
                  <a:pt x="6290901" y="2473512"/>
                </a:lnTo>
                <a:lnTo>
                  <a:pt x="0" y="2473512"/>
                </a:lnTo>
                <a:lnTo>
                  <a:pt x="0" y="0"/>
                </a:lnTo>
                <a:close/>
              </a:path>
            </a:pathLst>
          </a:custGeom>
          <a:blipFill>
            <a:blip r:embed="rId4"/>
            <a:stretch>
              <a:fillRect/>
            </a:stretch>
          </a:blipFill>
        </p:spPr>
        <p:txBody>
          <a:bodyPr/>
          <a:lstStyle/>
          <a:p>
            <a:endParaRPr lang="en-US"/>
          </a:p>
        </p:txBody>
      </p:sp>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378321" y="731520"/>
            <a:ext cx="638292" cy="68390"/>
          </a:xfrm>
          <a:prstGeom prst="rect">
            <a:avLst/>
          </a:prstGeom>
          <a:solidFill>
            <a:srgbClr val="193970"/>
          </a:solidFill>
        </p:spPr>
        <p:txBody>
          <a:bodyPr/>
          <a:lstStyle/>
          <a:p>
            <a:endParaRPr lang="en-US"/>
          </a:p>
        </p:txBody>
      </p:sp>
      <p:sp>
        <p:nvSpPr>
          <p:cNvPr id="3" name="Freeform 3"/>
          <p:cNvSpPr/>
          <p:nvPr/>
        </p:nvSpPr>
        <p:spPr>
          <a:xfrm>
            <a:off x="6005613" y="1119110"/>
            <a:ext cx="5179637" cy="3761121"/>
          </a:xfrm>
          <a:custGeom>
            <a:avLst/>
            <a:gdLst/>
            <a:ahLst/>
            <a:cxnLst/>
            <a:rect l="l" t="t" r="r" b="b"/>
            <a:pathLst>
              <a:path w="5179637" h="3761121">
                <a:moveTo>
                  <a:pt x="0" y="0"/>
                </a:moveTo>
                <a:lnTo>
                  <a:pt x="5179637" y="0"/>
                </a:lnTo>
                <a:lnTo>
                  <a:pt x="5179637" y="3761122"/>
                </a:lnTo>
                <a:lnTo>
                  <a:pt x="0" y="3761122"/>
                </a:lnTo>
                <a:lnTo>
                  <a:pt x="0" y="0"/>
                </a:lnTo>
                <a:close/>
              </a:path>
            </a:pathLst>
          </a:custGeom>
          <a:blipFill>
            <a:blip r:embed="rId3"/>
            <a:stretch>
              <a:fillRect l="-4090" t="-6819" r="-8181" b="-8005"/>
            </a:stretch>
          </a:blipFill>
        </p:spPr>
        <p:txBody>
          <a:bodyPr/>
          <a:lstStyle/>
          <a:p>
            <a:endParaRPr lang="en-US"/>
          </a:p>
        </p:txBody>
      </p:sp>
      <p:sp>
        <p:nvSpPr>
          <p:cNvPr id="4" name="TextBox 4"/>
          <p:cNvSpPr txBox="1"/>
          <p:nvPr/>
        </p:nvSpPr>
        <p:spPr>
          <a:xfrm>
            <a:off x="2357121" y="721996"/>
            <a:ext cx="4094909" cy="2066925"/>
          </a:xfrm>
          <a:prstGeom prst="rect">
            <a:avLst/>
          </a:prstGeom>
        </p:spPr>
        <p:txBody>
          <a:bodyPr lIns="0" tIns="0" rIns="0" bIns="0" rtlCol="0" anchor="t">
            <a:spAutoFit/>
          </a:bodyPr>
          <a:lstStyle/>
          <a:p>
            <a:pPr>
              <a:lnSpc>
                <a:spcPts val="5400"/>
              </a:lnSpc>
            </a:pPr>
            <a:r>
              <a:rPr lang="en-US" sz="4500">
                <a:solidFill>
                  <a:srgbClr val="193970"/>
                </a:solidFill>
                <a:latin typeface="League Spartan"/>
              </a:rPr>
              <a:t>AGENCY PARTNER NETWORK</a:t>
            </a:r>
          </a:p>
        </p:txBody>
      </p:sp>
      <p:sp>
        <p:nvSpPr>
          <p:cNvPr id="5" name="TextBox 5"/>
          <p:cNvSpPr txBox="1"/>
          <p:nvPr/>
        </p:nvSpPr>
        <p:spPr>
          <a:xfrm>
            <a:off x="2331934" y="3117858"/>
            <a:ext cx="2244586" cy="899349"/>
          </a:xfrm>
          <a:prstGeom prst="rect">
            <a:avLst/>
          </a:prstGeom>
        </p:spPr>
        <p:txBody>
          <a:bodyPr lIns="0" tIns="0" rIns="0" bIns="0" rtlCol="0" anchor="t">
            <a:spAutoFit/>
          </a:bodyPr>
          <a:lstStyle/>
          <a:p>
            <a:pPr marL="345439" lvl="1" indent="-172720">
              <a:lnSpc>
                <a:spcPts val="2399"/>
              </a:lnSpc>
              <a:buFont typeface="Arial"/>
              <a:buChar char="•"/>
            </a:pPr>
            <a:r>
              <a:rPr lang="en-US" sz="1599">
                <a:solidFill>
                  <a:srgbClr val="193970"/>
                </a:solidFill>
                <a:latin typeface="Open Sans 1"/>
              </a:rPr>
              <a:t>Pantries</a:t>
            </a:r>
          </a:p>
          <a:p>
            <a:pPr marL="345439" lvl="1" indent="-172720">
              <a:lnSpc>
                <a:spcPts val="2399"/>
              </a:lnSpc>
              <a:buFont typeface="Arial"/>
              <a:buChar char="•"/>
            </a:pPr>
            <a:r>
              <a:rPr lang="en-US" sz="1599">
                <a:solidFill>
                  <a:srgbClr val="193970"/>
                </a:solidFill>
                <a:latin typeface="Open Sans 1"/>
              </a:rPr>
              <a:t>Kitchens</a:t>
            </a:r>
          </a:p>
          <a:p>
            <a:pPr marL="345439" lvl="1" indent="-172720">
              <a:lnSpc>
                <a:spcPts val="2399"/>
              </a:lnSpc>
              <a:buFont typeface="Arial"/>
              <a:buChar char="•"/>
            </a:pPr>
            <a:r>
              <a:rPr lang="en-US" sz="1599">
                <a:solidFill>
                  <a:srgbClr val="193970"/>
                </a:solidFill>
                <a:latin typeface="Open Sans 1"/>
              </a:rPr>
              <a:t>Residential/Shelters</a:t>
            </a:r>
          </a:p>
        </p:txBody>
      </p:sp>
      <p:sp>
        <p:nvSpPr>
          <p:cNvPr id="6" name="TextBox 6"/>
          <p:cNvSpPr txBox="1"/>
          <p:nvPr/>
        </p:nvSpPr>
        <p:spPr>
          <a:xfrm>
            <a:off x="2364166" y="4596695"/>
            <a:ext cx="4129165" cy="899349"/>
          </a:xfrm>
          <a:prstGeom prst="rect">
            <a:avLst/>
          </a:prstGeom>
        </p:spPr>
        <p:txBody>
          <a:bodyPr lIns="0" tIns="0" rIns="0" bIns="0" rtlCol="0" anchor="t">
            <a:spAutoFit/>
          </a:bodyPr>
          <a:lstStyle/>
          <a:p>
            <a:pPr marL="345439" lvl="1" indent="-172720">
              <a:lnSpc>
                <a:spcPts val="2399"/>
              </a:lnSpc>
              <a:buFont typeface="Arial"/>
              <a:buChar char="•"/>
            </a:pPr>
            <a:r>
              <a:rPr lang="en-US" sz="1599">
                <a:solidFill>
                  <a:srgbClr val="193970"/>
                </a:solidFill>
                <a:latin typeface="Open Sans 1"/>
              </a:rPr>
              <a:t>Open Network</a:t>
            </a:r>
          </a:p>
          <a:p>
            <a:pPr marL="345439" lvl="1" indent="-172720">
              <a:lnSpc>
                <a:spcPts val="2399"/>
              </a:lnSpc>
              <a:buFont typeface="Arial"/>
              <a:buChar char="•"/>
            </a:pPr>
            <a:r>
              <a:rPr lang="en-US" sz="1599">
                <a:solidFill>
                  <a:srgbClr val="193970"/>
                </a:solidFill>
                <a:latin typeface="Open Sans 1"/>
              </a:rPr>
              <a:t>Closed Network</a:t>
            </a:r>
          </a:p>
          <a:p>
            <a:pPr marL="345439" lvl="1" indent="-172720">
              <a:lnSpc>
                <a:spcPts val="2399"/>
              </a:lnSpc>
              <a:buFont typeface="Arial"/>
              <a:buChar char="•"/>
            </a:pPr>
            <a:r>
              <a:rPr lang="en-US" sz="1599">
                <a:solidFill>
                  <a:srgbClr val="193970"/>
                </a:solidFill>
                <a:latin typeface="Open Sans 1"/>
              </a:rPr>
              <a:t>Boundaries</a:t>
            </a:r>
          </a:p>
        </p:txBody>
      </p:sp>
      <p:sp>
        <p:nvSpPr>
          <p:cNvPr id="7" name="TextBox 7"/>
          <p:cNvSpPr txBox="1"/>
          <p:nvPr/>
        </p:nvSpPr>
        <p:spPr>
          <a:xfrm>
            <a:off x="2405466" y="6133148"/>
            <a:ext cx="4129165" cy="899349"/>
          </a:xfrm>
          <a:prstGeom prst="rect">
            <a:avLst/>
          </a:prstGeom>
        </p:spPr>
        <p:txBody>
          <a:bodyPr lIns="0" tIns="0" rIns="0" bIns="0" rtlCol="0" anchor="t">
            <a:spAutoFit/>
          </a:bodyPr>
          <a:lstStyle/>
          <a:p>
            <a:pPr marL="345439" lvl="1" indent="-172720">
              <a:lnSpc>
                <a:spcPts val="2399"/>
              </a:lnSpc>
              <a:buFont typeface="Arial"/>
              <a:buChar char="•"/>
            </a:pPr>
            <a:r>
              <a:rPr lang="en-US" sz="1599">
                <a:solidFill>
                  <a:srgbClr val="193970"/>
                </a:solidFill>
                <a:latin typeface="Open Sans 1"/>
              </a:rPr>
              <a:t>Off-site</a:t>
            </a:r>
          </a:p>
          <a:p>
            <a:pPr marL="345439" lvl="1" indent="-172720">
              <a:lnSpc>
                <a:spcPts val="2399"/>
              </a:lnSpc>
              <a:buFont typeface="Arial"/>
              <a:buChar char="•"/>
            </a:pPr>
            <a:r>
              <a:rPr lang="en-US" sz="1599">
                <a:solidFill>
                  <a:srgbClr val="193970"/>
                </a:solidFill>
                <a:latin typeface="Open Sans 1"/>
              </a:rPr>
              <a:t>On-site</a:t>
            </a:r>
          </a:p>
          <a:p>
            <a:pPr marL="345439" lvl="1" indent="-172720">
              <a:lnSpc>
                <a:spcPts val="2399"/>
              </a:lnSpc>
              <a:buFont typeface="Arial"/>
              <a:buChar char="•"/>
            </a:pPr>
            <a:r>
              <a:rPr lang="en-US" sz="1599">
                <a:solidFill>
                  <a:srgbClr val="193970"/>
                </a:solidFill>
                <a:latin typeface="Open Sans 1"/>
              </a:rPr>
              <a:t>Models</a:t>
            </a:r>
          </a:p>
        </p:txBody>
      </p:sp>
      <p:sp>
        <p:nvSpPr>
          <p:cNvPr id="8" name="TextBox 8"/>
          <p:cNvSpPr txBox="1"/>
          <p:nvPr/>
        </p:nvSpPr>
        <p:spPr>
          <a:xfrm>
            <a:off x="2357120" y="2816867"/>
            <a:ext cx="2244586" cy="283796"/>
          </a:xfrm>
          <a:prstGeom prst="rect">
            <a:avLst/>
          </a:prstGeom>
        </p:spPr>
        <p:txBody>
          <a:bodyPr lIns="0" tIns="0" rIns="0" bIns="0" rtlCol="0" anchor="t">
            <a:spAutoFit/>
          </a:bodyPr>
          <a:lstStyle/>
          <a:p>
            <a:pPr>
              <a:lnSpc>
                <a:spcPts val="2399"/>
              </a:lnSpc>
            </a:pPr>
            <a:r>
              <a:rPr lang="en-US" sz="1599">
                <a:solidFill>
                  <a:srgbClr val="193970"/>
                </a:solidFill>
                <a:latin typeface="Open Sans 1 Bold"/>
              </a:rPr>
              <a:t>Types of Agencies</a:t>
            </a:r>
          </a:p>
        </p:txBody>
      </p:sp>
      <p:sp>
        <p:nvSpPr>
          <p:cNvPr id="9" name="TextBox 9"/>
          <p:cNvSpPr txBox="1"/>
          <p:nvPr/>
        </p:nvSpPr>
        <p:spPr>
          <a:xfrm>
            <a:off x="2364165" y="4295704"/>
            <a:ext cx="2244586" cy="283796"/>
          </a:xfrm>
          <a:prstGeom prst="rect">
            <a:avLst/>
          </a:prstGeom>
        </p:spPr>
        <p:txBody>
          <a:bodyPr lIns="0" tIns="0" rIns="0" bIns="0" rtlCol="0" anchor="t">
            <a:spAutoFit/>
          </a:bodyPr>
          <a:lstStyle/>
          <a:p>
            <a:pPr>
              <a:lnSpc>
                <a:spcPts val="2399"/>
              </a:lnSpc>
            </a:pPr>
            <a:r>
              <a:rPr lang="en-US" sz="1599">
                <a:solidFill>
                  <a:srgbClr val="193970"/>
                </a:solidFill>
                <a:latin typeface="Open Sans 1 Bold"/>
              </a:rPr>
              <a:t>Service Types</a:t>
            </a:r>
          </a:p>
        </p:txBody>
      </p:sp>
      <p:sp>
        <p:nvSpPr>
          <p:cNvPr id="10" name="TextBox 10"/>
          <p:cNvSpPr txBox="1"/>
          <p:nvPr/>
        </p:nvSpPr>
        <p:spPr>
          <a:xfrm>
            <a:off x="2364165" y="5793034"/>
            <a:ext cx="2913668" cy="283796"/>
          </a:xfrm>
          <a:prstGeom prst="rect">
            <a:avLst/>
          </a:prstGeom>
        </p:spPr>
        <p:txBody>
          <a:bodyPr lIns="0" tIns="0" rIns="0" bIns="0" rtlCol="0" anchor="t">
            <a:spAutoFit/>
          </a:bodyPr>
          <a:lstStyle/>
          <a:p>
            <a:pPr>
              <a:lnSpc>
                <a:spcPts val="2399"/>
              </a:lnSpc>
            </a:pPr>
            <a:r>
              <a:rPr lang="en-US" sz="1599">
                <a:solidFill>
                  <a:srgbClr val="193970"/>
                </a:solidFill>
                <a:latin typeface="Open Sans 1 Bold"/>
              </a:rPr>
              <a:t>Types of Meal Distribution</a:t>
            </a:r>
          </a:p>
        </p:txBody>
      </p:sp>
      <p:grpSp>
        <p:nvGrpSpPr>
          <p:cNvPr id="11" name="Group 11"/>
          <p:cNvGrpSpPr/>
          <p:nvPr/>
        </p:nvGrpSpPr>
        <p:grpSpPr>
          <a:xfrm>
            <a:off x="8595431" y="4880231"/>
            <a:ext cx="2194560" cy="219456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2025"/>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399"/>
                </a:lnSpc>
              </a:pPr>
              <a:r>
                <a:rPr lang="en-US" sz="1599">
                  <a:solidFill>
                    <a:srgbClr val="FFFFFF"/>
                  </a:solidFill>
                  <a:latin typeface="Open Sans 1 Bold"/>
                </a:rPr>
                <a:t>~210 PARTNERS IN THE DARE TO CARE PARTNER NETWORK</a:t>
              </a:r>
            </a:p>
          </p:txBody>
        </p:sp>
      </p:grpSp>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25600" y="0"/>
            <a:ext cx="4433506" cy="7315200"/>
          </a:xfrm>
          <a:prstGeom prst="rect">
            <a:avLst/>
          </a:prstGeom>
          <a:solidFill>
            <a:srgbClr val="CBE5B4"/>
          </a:solidFill>
        </p:spPr>
        <p:txBody>
          <a:bodyPr/>
          <a:lstStyle/>
          <a:p>
            <a:endParaRPr lang="en-US"/>
          </a:p>
        </p:txBody>
      </p:sp>
      <p:sp>
        <p:nvSpPr>
          <p:cNvPr id="3" name="AutoShape 3"/>
          <p:cNvSpPr/>
          <p:nvPr/>
        </p:nvSpPr>
        <p:spPr>
          <a:xfrm>
            <a:off x="6502401" y="252012"/>
            <a:ext cx="525725" cy="65372"/>
          </a:xfrm>
          <a:prstGeom prst="rect">
            <a:avLst/>
          </a:prstGeom>
          <a:solidFill>
            <a:srgbClr val="193970"/>
          </a:solidFill>
        </p:spPr>
        <p:txBody>
          <a:bodyPr/>
          <a:lstStyle/>
          <a:p>
            <a:endParaRPr lang="en-US"/>
          </a:p>
        </p:txBody>
      </p:sp>
      <p:sp>
        <p:nvSpPr>
          <p:cNvPr id="4" name="TextBox 4"/>
          <p:cNvSpPr txBox="1"/>
          <p:nvPr/>
        </p:nvSpPr>
        <p:spPr>
          <a:xfrm>
            <a:off x="6502401" y="604210"/>
            <a:ext cx="4601239" cy="6747103"/>
          </a:xfrm>
          <a:prstGeom prst="rect">
            <a:avLst/>
          </a:prstGeom>
        </p:spPr>
        <p:txBody>
          <a:bodyPr lIns="0" tIns="0" rIns="0" bIns="0" rtlCol="0" anchor="t">
            <a:spAutoFit/>
          </a:bodyPr>
          <a:lstStyle/>
          <a:p>
            <a:pPr marL="345439" lvl="1" indent="-172720">
              <a:lnSpc>
                <a:spcPts val="2399"/>
              </a:lnSpc>
              <a:buFont typeface="Arial"/>
              <a:buChar char="•"/>
            </a:pPr>
            <a:r>
              <a:rPr lang="en-US" sz="1599">
                <a:solidFill>
                  <a:srgbClr val="193970"/>
                </a:solidFill>
                <a:latin typeface="Open Sans 1"/>
              </a:rPr>
              <a:t>Must be open for a minimum of 90 minutes per month</a:t>
            </a:r>
          </a:p>
          <a:p>
            <a:pPr marL="345439" lvl="1" indent="-172720">
              <a:lnSpc>
                <a:spcPts val="2399"/>
              </a:lnSpc>
              <a:buFont typeface="Arial"/>
              <a:buChar char="•"/>
            </a:pPr>
            <a:r>
              <a:rPr lang="en-US" sz="1599">
                <a:solidFill>
                  <a:srgbClr val="193970"/>
                </a:solidFill>
                <a:latin typeface="Open Sans 1"/>
              </a:rPr>
              <a:t>Must access the food bank at least once every 30 days to remain active</a:t>
            </a:r>
          </a:p>
          <a:p>
            <a:pPr marL="345439" lvl="1" indent="-172720">
              <a:lnSpc>
                <a:spcPts val="2399"/>
              </a:lnSpc>
              <a:buFont typeface="Arial"/>
              <a:buChar char="•"/>
            </a:pPr>
            <a:r>
              <a:rPr lang="en-US" sz="1599">
                <a:solidFill>
                  <a:srgbClr val="193970"/>
                </a:solidFill>
                <a:latin typeface="Open Sans 1"/>
              </a:rPr>
              <a:t>Must keep records for 3 years plus the current year</a:t>
            </a:r>
          </a:p>
          <a:p>
            <a:pPr marL="345439" lvl="1" indent="-172720">
              <a:lnSpc>
                <a:spcPts val="2399"/>
              </a:lnSpc>
              <a:buFont typeface="Arial"/>
              <a:buChar char="•"/>
            </a:pPr>
            <a:r>
              <a:rPr lang="en-US" sz="1599">
                <a:solidFill>
                  <a:srgbClr val="193970"/>
                </a:solidFill>
                <a:latin typeface="Open Sans 1"/>
              </a:rPr>
              <a:t>Must adhere to food safety standards</a:t>
            </a:r>
          </a:p>
          <a:p>
            <a:pPr marL="345439" lvl="1" indent="-172720">
              <a:lnSpc>
                <a:spcPts val="2399"/>
              </a:lnSpc>
              <a:buFont typeface="Arial"/>
              <a:buChar char="•"/>
            </a:pPr>
            <a:r>
              <a:rPr lang="en-US" sz="1599">
                <a:solidFill>
                  <a:srgbClr val="193970"/>
                </a:solidFill>
                <a:latin typeface="Open Sans 1"/>
              </a:rPr>
              <a:t>Must have a standard intake process</a:t>
            </a:r>
          </a:p>
          <a:p>
            <a:pPr marL="345439" lvl="1" indent="-172720">
              <a:lnSpc>
                <a:spcPts val="2399"/>
              </a:lnSpc>
              <a:buFont typeface="Arial"/>
              <a:buChar char="•"/>
            </a:pPr>
            <a:r>
              <a:rPr lang="en-US" sz="1599">
                <a:solidFill>
                  <a:srgbClr val="193970"/>
                </a:solidFill>
                <a:latin typeface="Open Sans 1"/>
              </a:rPr>
              <a:t>Must maintain a fair equitable process for distributing food</a:t>
            </a:r>
          </a:p>
          <a:p>
            <a:pPr marL="345439" lvl="1" indent="-172720">
              <a:lnSpc>
                <a:spcPts val="2399"/>
              </a:lnSpc>
              <a:buFont typeface="Arial"/>
              <a:buChar char="•"/>
            </a:pPr>
            <a:r>
              <a:rPr lang="en-US" sz="1599">
                <a:solidFill>
                  <a:srgbClr val="193970"/>
                </a:solidFill>
                <a:latin typeface="Open Sans 1"/>
              </a:rPr>
              <a:t>Must be willing to be monitored by DTC</a:t>
            </a:r>
          </a:p>
          <a:p>
            <a:pPr marL="345439" lvl="1" indent="-172720">
              <a:lnSpc>
                <a:spcPts val="2399"/>
              </a:lnSpc>
              <a:buFont typeface="Arial"/>
              <a:buChar char="•"/>
            </a:pPr>
            <a:r>
              <a:rPr lang="en-US" sz="1599">
                <a:solidFill>
                  <a:srgbClr val="193970"/>
                </a:solidFill>
                <a:latin typeface="Open Sans 1"/>
              </a:rPr>
              <a:t>Must be willing to resolve corrective actions and non-compliance within 30 days.</a:t>
            </a:r>
          </a:p>
          <a:p>
            <a:pPr marL="345439" lvl="1" indent="-172720">
              <a:lnSpc>
                <a:spcPts val="2399"/>
              </a:lnSpc>
              <a:buFont typeface="Arial"/>
              <a:buChar char="•"/>
            </a:pPr>
            <a:r>
              <a:rPr lang="en-US" sz="1599">
                <a:solidFill>
                  <a:srgbClr val="193970"/>
                </a:solidFill>
                <a:latin typeface="Open Sans 1"/>
              </a:rPr>
              <a:t>Must pick up food from the Fern Valley Warehouse</a:t>
            </a:r>
          </a:p>
          <a:p>
            <a:pPr marL="345439" lvl="1" indent="-172720">
              <a:lnSpc>
                <a:spcPts val="2399"/>
              </a:lnSpc>
              <a:buFont typeface="Arial"/>
              <a:buChar char="•"/>
            </a:pPr>
            <a:r>
              <a:rPr lang="en-US" sz="1599">
                <a:solidFill>
                  <a:srgbClr val="193970"/>
                </a:solidFill>
                <a:latin typeface="Open Sans 1"/>
              </a:rPr>
              <a:t>Must report monthly statistics</a:t>
            </a:r>
          </a:p>
          <a:p>
            <a:pPr marL="345439" lvl="1" indent="-172720">
              <a:lnSpc>
                <a:spcPts val="2399"/>
              </a:lnSpc>
              <a:buFont typeface="Arial"/>
              <a:buChar char="•"/>
            </a:pPr>
            <a:r>
              <a:rPr lang="en-US" sz="1599">
                <a:solidFill>
                  <a:srgbClr val="193970"/>
                </a:solidFill>
                <a:latin typeface="Open Sans 1"/>
              </a:rPr>
              <a:t>Must attend Dare to Care’s Food Safety training at least once every 2 years</a:t>
            </a:r>
          </a:p>
          <a:p>
            <a:pPr marL="345439" lvl="1" indent="-172720">
              <a:lnSpc>
                <a:spcPts val="2399"/>
              </a:lnSpc>
              <a:buFont typeface="Arial"/>
              <a:buChar char="•"/>
            </a:pPr>
            <a:r>
              <a:rPr lang="en-US" sz="1599">
                <a:solidFill>
                  <a:srgbClr val="193970"/>
                </a:solidFill>
                <a:latin typeface="Open Sans 1"/>
              </a:rPr>
              <a:t>Maintain consistent communication with Dare to Care</a:t>
            </a:r>
          </a:p>
          <a:p>
            <a:pPr marL="345439" lvl="1" indent="-172720">
              <a:lnSpc>
                <a:spcPts val="2399"/>
              </a:lnSpc>
              <a:buFont typeface="Arial"/>
              <a:buChar char="•"/>
            </a:pPr>
            <a:r>
              <a:rPr lang="en-US" sz="1599">
                <a:solidFill>
                  <a:srgbClr val="193970"/>
                </a:solidFill>
                <a:latin typeface="Open Sans 1"/>
              </a:rPr>
              <a:t>Must have at least one active email address and reliable internet access</a:t>
            </a:r>
          </a:p>
        </p:txBody>
      </p:sp>
      <p:sp>
        <p:nvSpPr>
          <p:cNvPr id="5" name="TextBox 5"/>
          <p:cNvSpPr txBox="1"/>
          <p:nvPr/>
        </p:nvSpPr>
        <p:spPr>
          <a:xfrm>
            <a:off x="1808721" y="2547565"/>
            <a:ext cx="3933451" cy="1731243"/>
          </a:xfrm>
          <a:prstGeom prst="rect">
            <a:avLst/>
          </a:prstGeom>
        </p:spPr>
        <p:txBody>
          <a:bodyPr lIns="0" tIns="0" rIns="0" bIns="0" rtlCol="0" anchor="t">
            <a:spAutoFit/>
          </a:bodyPr>
          <a:lstStyle/>
          <a:p>
            <a:pPr algn="ctr">
              <a:lnSpc>
                <a:spcPts val="4462"/>
              </a:lnSpc>
            </a:pPr>
            <a:r>
              <a:rPr lang="en-US" sz="3718">
                <a:solidFill>
                  <a:srgbClr val="193970"/>
                </a:solidFill>
                <a:latin typeface="League Spartan"/>
              </a:rPr>
              <a:t>AGENCY PARTNER REQUIREMENTS</a:t>
            </a:r>
          </a:p>
        </p:txBody>
      </p:sp>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06977" y="1279829"/>
            <a:ext cx="7390847" cy="4894318"/>
            <a:chOff x="0" y="-9525"/>
            <a:chExt cx="9854463" cy="6525758"/>
          </a:xfrm>
        </p:grpSpPr>
        <p:sp>
          <p:nvSpPr>
            <p:cNvPr id="3" name="TextBox 3"/>
            <p:cNvSpPr txBox="1"/>
            <p:nvPr/>
          </p:nvSpPr>
          <p:spPr>
            <a:xfrm>
              <a:off x="0" y="-9525"/>
              <a:ext cx="9854463" cy="923925"/>
            </a:xfrm>
            <a:prstGeom prst="rect">
              <a:avLst/>
            </a:prstGeom>
          </p:spPr>
          <p:txBody>
            <a:bodyPr lIns="0" tIns="0" rIns="0" bIns="0" rtlCol="0" anchor="t">
              <a:spAutoFit/>
            </a:bodyPr>
            <a:lstStyle/>
            <a:p>
              <a:pPr algn="ctr">
                <a:lnSpc>
                  <a:spcPts val="5400"/>
                </a:lnSpc>
              </a:pPr>
              <a:r>
                <a:rPr lang="en-US" sz="4500">
                  <a:solidFill>
                    <a:srgbClr val="193970"/>
                  </a:solidFill>
                  <a:latin typeface="League Spartan"/>
                </a:rPr>
                <a:t>COMMUNICATION</a:t>
              </a:r>
            </a:p>
          </p:txBody>
        </p:sp>
        <p:sp>
          <p:nvSpPr>
            <p:cNvPr id="4" name="AutoShape 4"/>
            <p:cNvSpPr/>
            <p:nvPr/>
          </p:nvSpPr>
          <p:spPr>
            <a:xfrm>
              <a:off x="4505628" y="1449637"/>
              <a:ext cx="843207" cy="87377"/>
            </a:xfrm>
            <a:prstGeom prst="rect">
              <a:avLst/>
            </a:prstGeom>
            <a:solidFill>
              <a:srgbClr val="193970"/>
            </a:solidFill>
          </p:spPr>
          <p:txBody>
            <a:bodyPr/>
            <a:lstStyle/>
            <a:p>
              <a:endParaRPr lang="en-US"/>
            </a:p>
          </p:txBody>
        </p:sp>
        <p:sp>
          <p:nvSpPr>
            <p:cNvPr id="5" name="TextBox 5"/>
            <p:cNvSpPr txBox="1"/>
            <p:nvPr/>
          </p:nvSpPr>
          <p:spPr>
            <a:xfrm>
              <a:off x="0" y="2034151"/>
              <a:ext cx="9854463" cy="4482082"/>
            </a:xfrm>
            <a:prstGeom prst="rect">
              <a:avLst/>
            </a:prstGeom>
          </p:spPr>
          <p:txBody>
            <a:bodyPr lIns="0" tIns="0" rIns="0" bIns="0" rtlCol="0" anchor="t">
              <a:spAutoFit/>
            </a:bodyPr>
            <a:lstStyle/>
            <a:p>
              <a:pPr marL="345439" lvl="1" indent="-172720">
                <a:lnSpc>
                  <a:spcPts val="2399"/>
                </a:lnSpc>
                <a:buFont typeface="Arial"/>
                <a:buChar char="•"/>
              </a:pPr>
              <a:r>
                <a:rPr lang="en-US" sz="1599">
                  <a:solidFill>
                    <a:srgbClr val="193970"/>
                  </a:solidFill>
                  <a:latin typeface="Open Sans 1"/>
                </a:rPr>
                <a:t>Email is our biggest form of communication. Y</a:t>
              </a:r>
              <a:r>
                <a:rPr lang="en-US" sz="1599">
                  <a:solidFill>
                    <a:srgbClr val="193970"/>
                  </a:solidFill>
                  <a:latin typeface="Open Sans 1 Bold"/>
                </a:rPr>
                <a:t>ou must have an active email that is checked regularly. </a:t>
              </a:r>
            </a:p>
            <a:p>
              <a:pPr marL="345439" lvl="1" indent="-172720">
                <a:lnSpc>
                  <a:spcPts val="2399"/>
                </a:lnSpc>
                <a:buFont typeface="Arial"/>
                <a:buChar char="•"/>
              </a:pPr>
              <a:r>
                <a:rPr lang="en-US" sz="1599">
                  <a:solidFill>
                    <a:srgbClr val="193970"/>
                  </a:solidFill>
                  <a:latin typeface="Open Sans 1 Bold"/>
                </a:rPr>
                <a:t>When do you need to reach out to us? </a:t>
              </a:r>
            </a:p>
            <a:p>
              <a:pPr marL="690879" lvl="2" indent="-230293">
                <a:lnSpc>
                  <a:spcPts val="2399"/>
                </a:lnSpc>
                <a:buFont typeface="Arial"/>
                <a:buChar char="⚬"/>
              </a:pPr>
              <a:r>
                <a:rPr lang="en-US" sz="1599">
                  <a:solidFill>
                    <a:srgbClr val="193970"/>
                  </a:solidFill>
                  <a:latin typeface="Open Sans 1"/>
                </a:rPr>
                <a:t>Changes to your order</a:t>
              </a:r>
            </a:p>
            <a:p>
              <a:pPr marL="690879" lvl="2" indent="-230293">
                <a:lnSpc>
                  <a:spcPts val="2399"/>
                </a:lnSpc>
                <a:buFont typeface="Arial"/>
                <a:buChar char="⚬"/>
              </a:pPr>
              <a:r>
                <a:rPr lang="en-US" sz="1599">
                  <a:solidFill>
                    <a:srgbClr val="193970"/>
                  </a:solidFill>
                  <a:latin typeface="Open Sans 1"/>
                </a:rPr>
                <a:t>Food quality issue</a:t>
              </a:r>
            </a:p>
            <a:p>
              <a:pPr marL="690879" lvl="2" indent="-230293">
                <a:lnSpc>
                  <a:spcPts val="2399"/>
                </a:lnSpc>
                <a:buFont typeface="Arial"/>
                <a:buChar char="⚬"/>
              </a:pPr>
              <a:r>
                <a:rPr lang="en-US" sz="1599">
                  <a:solidFill>
                    <a:srgbClr val="193970"/>
                  </a:solidFill>
                  <a:latin typeface="Open Sans 1"/>
                </a:rPr>
                <a:t>Location changes</a:t>
              </a:r>
            </a:p>
            <a:p>
              <a:pPr marL="690879" lvl="2" indent="-230293">
                <a:lnSpc>
                  <a:spcPts val="2399"/>
                </a:lnSpc>
                <a:buFont typeface="Arial"/>
                <a:buChar char="⚬"/>
              </a:pPr>
              <a:r>
                <a:rPr lang="en-US" sz="1599">
                  <a:solidFill>
                    <a:srgbClr val="193970"/>
                  </a:solidFill>
                  <a:latin typeface="Open Sans 1"/>
                </a:rPr>
                <a:t>Staff changes</a:t>
              </a:r>
            </a:p>
            <a:p>
              <a:pPr marL="690879" lvl="2" indent="-230293">
                <a:lnSpc>
                  <a:spcPts val="2399"/>
                </a:lnSpc>
                <a:buFont typeface="Arial"/>
                <a:buChar char="⚬"/>
              </a:pPr>
              <a:r>
                <a:rPr lang="en-US" sz="1599">
                  <a:solidFill>
                    <a:srgbClr val="193970"/>
                  </a:solidFill>
                  <a:latin typeface="Open Sans 1"/>
                </a:rPr>
                <a:t>Temporary closures</a:t>
              </a:r>
            </a:p>
            <a:p>
              <a:pPr marL="690879" lvl="2" indent="-230293">
                <a:lnSpc>
                  <a:spcPts val="2399"/>
                </a:lnSpc>
                <a:buFont typeface="Arial"/>
                <a:buChar char="⚬"/>
              </a:pPr>
              <a:r>
                <a:rPr lang="en-US" sz="1599">
                  <a:solidFill>
                    <a:srgbClr val="193970"/>
                  </a:solidFill>
                  <a:latin typeface="Open Sans 1"/>
                </a:rPr>
                <a:t>Changes in distribution hours or days</a:t>
              </a:r>
            </a:p>
            <a:p>
              <a:pPr marL="690879" lvl="2" indent="-230293">
                <a:lnSpc>
                  <a:spcPts val="2399"/>
                </a:lnSpc>
                <a:buFont typeface="Arial"/>
                <a:buChar char="⚬"/>
              </a:pPr>
              <a:r>
                <a:rPr lang="en-US" sz="1599">
                  <a:solidFill>
                    <a:srgbClr val="193970"/>
                  </a:solidFill>
                  <a:latin typeface="Open Sans 1"/>
                </a:rPr>
                <a:t>Changes to your distribution model</a:t>
              </a:r>
            </a:p>
            <a:p>
              <a:pPr marL="690879" lvl="2" indent="-230293">
                <a:lnSpc>
                  <a:spcPts val="2399"/>
                </a:lnSpc>
                <a:buFont typeface="Arial"/>
                <a:buChar char="⚬"/>
              </a:pPr>
              <a:r>
                <a:rPr lang="en-US" sz="1599">
                  <a:solidFill>
                    <a:srgbClr val="193970"/>
                  </a:solidFill>
                  <a:latin typeface="Open Sans 1"/>
                </a:rPr>
                <a:t>Complaints</a:t>
              </a:r>
            </a:p>
          </p:txBody>
        </p:sp>
      </p:grpSp>
      <p:sp>
        <p:nvSpPr>
          <p:cNvPr id="6" name="AutoShape 6"/>
          <p:cNvSpPr/>
          <p:nvPr/>
        </p:nvSpPr>
        <p:spPr>
          <a:xfrm>
            <a:off x="1625600" y="6583680"/>
            <a:ext cx="9753600" cy="731520"/>
          </a:xfrm>
          <a:prstGeom prst="rect">
            <a:avLst/>
          </a:prstGeom>
          <a:solidFill>
            <a:srgbClr val="CBE5B4"/>
          </a:solidFill>
        </p:spPr>
        <p:txBody>
          <a:bodyPr/>
          <a:lstStyle/>
          <a:p>
            <a:endParaRPr lang="en-US"/>
          </a:p>
        </p:txBody>
      </p:sp>
      <p:sp>
        <p:nvSpPr>
          <p:cNvPr id="7" name="Freeform 7"/>
          <p:cNvSpPr/>
          <p:nvPr/>
        </p:nvSpPr>
        <p:spPr>
          <a:xfrm>
            <a:off x="7579929" y="3398906"/>
            <a:ext cx="3219895" cy="2926080"/>
          </a:xfrm>
          <a:custGeom>
            <a:avLst/>
            <a:gdLst/>
            <a:ahLst/>
            <a:cxnLst/>
            <a:rect l="l" t="t" r="r" b="b"/>
            <a:pathLst>
              <a:path w="3219895" h="2926080">
                <a:moveTo>
                  <a:pt x="0" y="0"/>
                </a:moveTo>
                <a:lnTo>
                  <a:pt x="3219896" y="0"/>
                </a:lnTo>
                <a:lnTo>
                  <a:pt x="3219896"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3927688" y="6794182"/>
            <a:ext cx="5149425" cy="283796"/>
          </a:xfrm>
          <a:prstGeom prst="rect">
            <a:avLst/>
          </a:prstGeom>
        </p:spPr>
        <p:txBody>
          <a:bodyPr lIns="0" tIns="0" rIns="0" bIns="0" rtlCol="0" anchor="t">
            <a:spAutoFit/>
          </a:bodyPr>
          <a:lstStyle/>
          <a:p>
            <a:pPr>
              <a:lnSpc>
                <a:spcPts val="2399"/>
              </a:lnSpc>
            </a:pPr>
            <a:r>
              <a:rPr lang="en-US" sz="1599" u="sng">
                <a:solidFill>
                  <a:srgbClr val="193970"/>
                </a:solidFill>
                <a:latin typeface="Open Sans 1 Bold"/>
                <a:hlinkClick r:id="rId5" tooltip="https://forms.office.com/pages/designpagev2.aspx?lang=en-US&amp;origin=OfficeDotCom&amp;route=Start&amp;subpage=design&amp;id=79rm6p85AEuB6Ybqosx711yEomnYCuBLncdWYv7n4m9UMjg3WFY0TEY1TkZFMUQ1Q1RJSEwwNVE3US4u"/>
              </a:rPr>
              <a:t>Agency Partner Information Change Request Form</a:t>
            </a:r>
          </a:p>
        </p:txBody>
      </p:sp>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198355">
            <a:off x="751749" y="108865"/>
            <a:ext cx="2354000" cy="3626611"/>
          </a:xfrm>
          <a:custGeom>
            <a:avLst/>
            <a:gdLst/>
            <a:ahLst/>
            <a:cxnLst/>
            <a:rect l="l" t="t" r="r" b="b"/>
            <a:pathLst>
              <a:path w="2354000" h="3626611">
                <a:moveTo>
                  <a:pt x="0" y="0"/>
                </a:moveTo>
                <a:lnTo>
                  <a:pt x="2354000" y="0"/>
                </a:lnTo>
                <a:lnTo>
                  <a:pt x="2354000" y="3626611"/>
                </a:lnTo>
                <a:lnTo>
                  <a:pt x="0" y="36266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0581622">
            <a:off x="3267512" y="5818639"/>
            <a:ext cx="3546058" cy="2624083"/>
          </a:xfrm>
          <a:custGeom>
            <a:avLst/>
            <a:gdLst/>
            <a:ahLst/>
            <a:cxnLst/>
            <a:rect l="l" t="t" r="r" b="b"/>
            <a:pathLst>
              <a:path w="3546058" h="2624083">
                <a:moveTo>
                  <a:pt x="0" y="0"/>
                </a:moveTo>
                <a:lnTo>
                  <a:pt x="3546058" y="0"/>
                </a:lnTo>
                <a:lnTo>
                  <a:pt x="3546058" y="2624083"/>
                </a:lnTo>
                <a:lnTo>
                  <a:pt x="0" y="2624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6257107" y="-204302"/>
            <a:ext cx="1272355" cy="1431075"/>
          </a:xfrm>
          <a:custGeom>
            <a:avLst/>
            <a:gdLst/>
            <a:ahLst/>
            <a:cxnLst/>
            <a:rect l="l" t="t" r="r" b="b"/>
            <a:pathLst>
              <a:path w="1272355" h="1431075">
                <a:moveTo>
                  <a:pt x="0" y="0"/>
                </a:moveTo>
                <a:lnTo>
                  <a:pt x="1272355" y="0"/>
                </a:lnTo>
                <a:lnTo>
                  <a:pt x="1272355" y="1431075"/>
                </a:lnTo>
                <a:lnTo>
                  <a:pt x="0" y="14310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 name="Group 5"/>
          <p:cNvGrpSpPr/>
          <p:nvPr/>
        </p:nvGrpSpPr>
        <p:grpSpPr>
          <a:xfrm>
            <a:off x="2848750" y="3032455"/>
            <a:ext cx="7307300" cy="1081089"/>
            <a:chOff x="0" y="0"/>
            <a:chExt cx="9743067" cy="1441452"/>
          </a:xfrm>
        </p:grpSpPr>
        <p:sp>
          <p:nvSpPr>
            <p:cNvPr id="6" name="AutoShape 6"/>
            <p:cNvSpPr/>
            <p:nvPr/>
          </p:nvSpPr>
          <p:spPr>
            <a:xfrm>
              <a:off x="0" y="0"/>
              <a:ext cx="9743067" cy="1441452"/>
            </a:xfrm>
            <a:prstGeom prst="rect">
              <a:avLst/>
            </a:prstGeom>
            <a:solidFill>
              <a:srgbClr val="E1685C">
                <a:alpha val="78824"/>
              </a:srgbClr>
            </a:solidFill>
          </p:spPr>
          <p:txBody>
            <a:bodyPr/>
            <a:lstStyle/>
            <a:p>
              <a:endParaRPr lang="en-US"/>
            </a:p>
          </p:txBody>
        </p:sp>
        <p:sp>
          <p:nvSpPr>
            <p:cNvPr id="7" name="TextBox 7"/>
            <p:cNvSpPr txBox="1"/>
            <p:nvPr/>
          </p:nvSpPr>
          <p:spPr>
            <a:xfrm>
              <a:off x="125674" y="264909"/>
              <a:ext cx="9491718" cy="978308"/>
            </a:xfrm>
            <a:prstGeom prst="rect">
              <a:avLst/>
            </a:prstGeom>
          </p:spPr>
          <p:txBody>
            <a:bodyPr lIns="0" tIns="0" rIns="0" bIns="0" rtlCol="0" anchor="t">
              <a:spAutoFit/>
            </a:bodyPr>
            <a:lstStyle/>
            <a:p>
              <a:pPr>
                <a:lnSpc>
                  <a:spcPts val="5590"/>
                </a:lnSpc>
              </a:pPr>
              <a:r>
                <a:rPr lang="en-US" sz="5176">
                  <a:solidFill>
                    <a:srgbClr val="FFFFFF"/>
                  </a:solidFill>
                  <a:latin typeface="League Spartan"/>
                </a:rPr>
                <a:t>SERVICE GUIDELINES</a:t>
              </a:r>
            </a:p>
          </p:txBody>
        </p:sp>
      </p:gr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sp>
        <p:nvSpPr>
          <p:cNvPr id="2" name="Freeform 2"/>
          <p:cNvSpPr/>
          <p:nvPr/>
        </p:nvSpPr>
        <p:spPr>
          <a:xfrm>
            <a:off x="1220759" y="3975666"/>
            <a:ext cx="3162850" cy="3174755"/>
          </a:xfrm>
          <a:custGeom>
            <a:avLst/>
            <a:gdLst/>
            <a:ahLst/>
            <a:cxnLst/>
            <a:rect l="l" t="t" r="r" b="b"/>
            <a:pathLst>
              <a:path w="3162850" h="3174755">
                <a:moveTo>
                  <a:pt x="0" y="0"/>
                </a:moveTo>
                <a:lnTo>
                  <a:pt x="3162850" y="0"/>
                </a:lnTo>
                <a:lnTo>
                  <a:pt x="3162850" y="3174755"/>
                </a:lnTo>
                <a:lnTo>
                  <a:pt x="0" y="31747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3041072" y="3095876"/>
            <a:ext cx="1609344" cy="2162062"/>
            <a:chOff x="0" y="0"/>
            <a:chExt cx="4023360" cy="5405156"/>
          </a:xfrm>
        </p:grpSpPr>
        <p:sp>
          <p:nvSpPr>
            <p:cNvPr id="4" name="Freeform 4"/>
            <p:cNvSpPr/>
            <p:nvPr/>
          </p:nvSpPr>
          <p:spPr>
            <a:xfrm>
              <a:off x="0" y="0"/>
              <a:ext cx="4023360" cy="5405155"/>
            </a:xfrm>
            <a:custGeom>
              <a:avLst/>
              <a:gdLst/>
              <a:ahLst/>
              <a:cxnLst/>
              <a:rect l="l" t="t" r="r" b="b"/>
              <a:pathLst>
                <a:path w="4023360" h="5405155">
                  <a:moveTo>
                    <a:pt x="0" y="0"/>
                  </a:moveTo>
                  <a:lnTo>
                    <a:pt x="4023360" y="0"/>
                  </a:lnTo>
                  <a:lnTo>
                    <a:pt x="4023360" y="5405155"/>
                  </a:lnTo>
                  <a:lnTo>
                    <a:pt x="0" y="5405155"/>
                  </a:lnTo>
                  <a:close/>
                </a:path>
              </a:pathLst>
            </a:custGeom>
            <a:solidFill>
              <a:srgbClr val="CBE5B4"/>
            </a:solidFill>
          </p:spPr>
          <p:txBody>
            <a:bodyPr/>
            <a:lstStyle/>
            <a:p>
              <a:endParaRPr lang="en-US"/>
            </a:p>
          </p:txBody>
        </p:sp>
      </p:grpSp>
      <p:grpSp>
        <p:nvGrpSpPr>
          <p:cNvPr id="5" name="Group 5"/>
          <p:cNvGrpSpPr/>
          <p:nvPr/>
        </p:nvGrpSpPr>
        <p:grpSpPr>
          <a:xfrm>
            <a:off x="4811499" y="3095876"/>
            <a:ext cx="1609344" cy="2162062"/>
            <a:chOff x="0" y="0"/>
            <a:chExt cx="4023360" cy="5405156"/>
          </a:xfrm>
        </p:grpSpPr>
        <p:sp>
          <p:nvSpPr>
            <p:cNvPr id="6" name="Freeform 6"/>
            <p:cNvSpPr/>
            <p:nvPr/>
          </p:nvSpPr>
          <p:spPr>
            <a:xfrm>
              <a:off x="0" y="0"/>
              <a:ext cx="4023360" cy="5405155"/>
            </a:xfrm>
            <a:custGeom>
              <a:avLst/>
              <a:gdLst/>
              <a:ahLst/>
              <a:cxnLst/>
              <a:rect l="l" t="t" r="r" b="b"/>
              <a:pathLst>
                <a:path w="4023360" h="5405155">
                  <a:moveTo>
                    <a:pt x="0" y="0"/>
                  </a:moveTo>
                  <a:lnTo>
                    <a:pt x="4023360" y="0"/>
                  </a:lnTo>
                  <a:lnTo>
                    <a:pt x="4023360" y="5405155"/>
                  </a:lnTo>
                  <a:lnTo>
                    <a:pt x="0" y="5405155"/>
                  </a:lnTo>
                  <a:close/>
                </a:path>
              </a:pathLst>
            </a:custGeom>
            <a:solidFill>
              <a:srgbClr val="CBE5B4"/>
            </a:solidFill>
          </p:spPr>
          <p:txBody>
            <a:bodyPr/>
            <a:lstStyle/>
            <a:p>
              <a:endParaRPr lang="en-US"/>
            </a:p>
          </p:txBody>
        </p:sp>
      </p:grpSp>
      <p:grpSp>
        <p:nvGrpSpPr>
          <p:cNvPr id="7" name="Group 7"/>
          <p:cNvGrpSpPr/>
          <p:nvPr/>
        </p:nvGrpSpPr>
        <p:grpSpPr>
          <a:xfrm>
            <a:off x="6583957" y="3095876"/>
            <a:ext cx="1609344" cy="2162062"/>
            <a:chOff x="0" y="0"/>
            <a:chExt cx="4023360" cy="5405156"/>
          </a:xfrm>
        </p:grpSpPr>
        <p:sp>
          <p:nvSpPr>
            <p:cNvPr id="8" name="Freeform 8"/>
            <p:cNvSpPr/>
            <p:nvPr/>
          </p:nvSpPr>
          <p:spPr>
            <a:xfrm>
              <a:off x="0" y="0"/>
              <a:ext cx="4023360" cy="5405155"/>
            </a:xfrm>
            <a:custGeom>
              <a:avLst/>
              <a:gdLst/>
              <a:ahLst/>
              <a:cxnLst/>
              <a:rect l="l" t="t" r="r" b="b"/>
              <a:pathLst>
                <a:path w="4023360" h="5405155">
                  <a:moveTo>
                    <a:pt x="0" y="0"/>
                  </a:moveTo>
                  <a:lnTo>
                    <a:pt x="4023360" y="0"/>
                  </a:lnTo>
                  <a:lnTo>
                    <a:pt x="4023360" y="5405155"/>
                  </a:lnTo>
                  <a:lnTo>
                    <a:pt x="0" y="5405155"/>
                  </a:lnTo>
                  <a:close/>
                </a:path>
              </a:pathLst>
            </a:custGeom>
            <a:solidFill>
              <a:srgbClr val="CBE5B4"/>
            </a:solidFill>
          </p:spPr>
          <p:txBody>
            <a:bodyPr/>
            <a:lstStyle/>
            <a:p>
              <a:endParaRPr lang="en-US"/>
            </a:p>
          </p:txBody>
        </p:sp>
      </p:grpSp>
      <p:sp>
        <p:nvSpPr>
          <p:cNvPr id="9" name="Freeform 9"/>
          <p:cNvSpPr/>
          <p:nvPr/>
        </p:nvSpPr>
        <p:spPr>
          <a:xfrm>
            <a:off x="8654105" y="540125"/>
            <a:ext cx="4871207" cy="3890876"/>
          </a:xfrm>
          <a:custGeom>
            <a:avLst/>
            <a:gdLst/>
            <a:ahLst/>
            <a:cxnLst/>
            <a:rect l="l" t="t" r="r" b="b"/>
            <a:pathLst>
              <a:path w="4871207" h="3890876">
                <a:moveTo>
                  <a:pt x="0" y="0"/>
                </a:moveTo>
                <a:lnTo>
                  <a:pt x="4871206" y="0"/>
                </a:lnTo>
                <a:lnTo>
                  <a:pt x="4871206" y="3890876"/>
                </a:lnTo>
                <a:lnTo>
                  <a:pt x="0" y="3890876"/>
                </a:lnTo>
                <a:lnTo>
                  <a:pt x="0" y="0"/>
                </a:lnTo>
                <a:close/>
              </a:path>
            </a:pathLst>
          </a:custGeom>
          <a:blipFill>
            <a:blip r:embed="rId5">
              <a:alphaModFix amt="58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 name="Group 10"/>
          <p:cNvGrpSpPr/>
          <p:nvPr/>
        </p:nvGrpSpPr>
        <p:grpSpPr>
          <a:xfrm>
            <a:off x="8356416" y="3095876"/>
            <a:ext cx="1609344" cy="2162062"/>
            <a:chOff x="0" y="0"/>
            <a:chExt cx="4023360" cy="5405156"/>
          </a:xfrm>
        </p:grpSpPr>
        <p:sp>
          <p:nvSpPr>
            <p:cNvPr id="11" name="Freeform 11"/>
            <p:cNvSpPr/>
            <p:nvPr/>
          </p:nvSpPr>
          <p:spPr>
            <a:xfrm>
              <a:off x="0" y="0"/>
              <a:ext cx="4023360" cy="5405155"/>
            </a:xfrm>
            <a:custGeom>
              <a:avLst/>
              <a:gdLst/>
              <a:ahLst/>
              <a:cxnLst/>
              <a:rect l="l" t="t" r="r" b="b"/>
              <a:pathLst>
                <a:path w="4023360" h="5405155">
                  <a:moveTo>
                    <a:pt x="0" y="0"/>
                  </a:moveTo>
                  <a:lnTo>
                    <a:pt x="4023360" y="0"/>
                  </a:lnTo>
                  <a:lnTo>
                    <a:pt x="4023360" y="5405155"/>
                  </a:lnTo>
                  <a:lnTo>
                    <a:pt x="0" y="5405155"/>
                  </a:lnTo>
                  <a:close/>
                </a:path>
              </a:pathLst>
            </a:custGeom>
            <a:solidFill>
              <a:srgbClr val="CBE5B4"/>
            </a:solidFill>
          </p:spPr>
          <p:txBody>
            <a:bodyPr/>
            <a:lstStyle/>
            <a:p>
              <a:endParaRPr lang="en-US"/>
            </a:p>
          </p:txBody>
        </p:sp>
      </p:grpSp>
      <p:sp>
        <p:nvSpPr>
          <p:cNvPr id="12" name="TextBox 12"/>
          <p:cNvSpPr txBox="1"/>
          <p:nvPr/>
        </p:nvSpPr>
        <p:spPr>
          <a:xfrm>
            <a:off x="2281530" y="1621308"/>
            <a:ext cx="8439302" cy="589905"/>
          </a:xfrm>
          <a:prstGeom prst="rect">
            <a:avLst/>
          </a:prstGeom>
        </p:spPr>
        <p:txBody>
          <a:bodyPr lIns="0" tIns="0" rIns="0" bIns="0" rtlCol="0" anchor="t">
            <a:spAutoFit/>
          </a:bodyPr>
          <a:lstStyle/>
          <a:p>
            <a:pPr algn="ctr">
              <a:lnSpc>
                <a:spcPts val="4583"/>
              </a:lnSpc>
            </a:pPr>
            <a:r>
              <a:rPr lang="en-US" sz="3819">
                <a:solidFill>
                  <a:srgbClr val="000000"/>
                </a:solidFill>
                <a:latin typeface="League Spartan"/>
              </a:rPr>
              <a:t>DISTRIBUTION MODELS</a:t>
            </a:r>
          </a:p>
        </p:txBody>
      </p:sp>
      <p:sp>
        <p:nvSpPr>
          <p:cNvPr id="13" name="TextBox 13"/>
          <p:cNvSpPr txBox="1"/>
          <p:nvPr/>
        </p:nvSpPr>
        <p:spPr>
          <a:xfrm>
            <a:off x="3041072" y="2764188"/>
            <a:ext cx="1696208" cy="218008"/>
          </a:xfrm>
          <a:prstGeom prst="rect">
            <a:avLst/>
          </a:prstGeom>
        </p:spPr>
        <p:txBody>
          <a:bodyPr lIns="0" tIns="0" rIns="0" bIns="0" rtlCol="0" anchor="t">
            <a:spAutoFit/>
          </a:bodyPr>
          <a:lstStyle/>
          <a:p>
            <a:pPr algn="ctr">
              <a:lnSpc>
                <a:spcPts val="1728"/>
              </a:lnSpc>
            </a:pPr>
            <a:r>
              <a:rPr lang="en-US" sz="1440">
                <a:solidFill>
                  <a:srgbClr val="000000"/>
                </a:solidFill>
                <a:latin typeface="Arial Bold"/>
              </a:rPr>
              <a:t>TOTAL # OF ITEMS</a:t>
            </a:r>
          </a:p>
        </p:txBody>
      </p:sp>
      <p:sp>
        <p:nvSpPr>
          <p:cNvPr id="14" name="TextBox 14"/>
          <p:cNvSpPr txBox="1"/>
          <p:nvPr/>
        </p:nvSpPr>
        <p:spPr>
          <a:xfrm>
            <a:off x="3098524" y="3181546"/>
            <a:ext cx="1474851" cy="1990725"/>
          </a:xfrm>
          <a:prstGeom prst="rect">
            <a:avLst/>
          </a:prstGeom>
        </p:spPr>
        <p:txBody>
          <a:bodyPr lIns="0" tIns="0" rIns="0" bIns="0" rtlCol="0" anchor="t">
            <a:spAutoFit/>
          </a:bodyPr>
          <a:lstStyle/>
          <a:p>
            <a:pPr algn="ctr">
              <a:lnSpc>
                <a:spcPts val="1439"/>
              </a:lnSpc>
            </a:pPr>
            <a:r>
              <a:rPr lang="en-US" sz="1200">
                <a:solidFill>
                  <a:srgbClr val="000000"/>
                </a:solidFill>
                <a:latin typeface="Open Sans 2"/>
              </a:rPr>
              <a:t>Each household is given a total number of items to choose, for example:</a:t>
            </a:r>
          </a:p>
          <a:p>
            <a:pPr marL="259080" lvl="1" indent="-129540">
              <a:lnSpc>
                <a:spcPts val="1439"/>
              </a:lnSpc>
              <a:buFont typeface="Arial"/>
              <a:buChar char="•"/>
            </a:pPr>
            <a:r>
              <a:rPr lang="en-US" sz="1200">
                <a:solidFill>
                  <a:srgbClr val="000000"/>
                </a:solidFill>
                <a:latin typeface="Open Sans 2"/>
              </a:rPr>
              <a:t>35 items to a household of 1-3</a:t>
            </a:r>
          </a:p>
          <a:p>
            <a:pPr marL="259080" lvl="1" indent="-129540">
              <a:lnSpc>
                <a:spcPts val="1439"/>
              </a:lnSpc>
              <a:buFont typeface="Arial"/>
              <a:buChar char="•"/>
            </a:pPr>
            <a:r>
              <a:rPr lang="en-US" sz="1200">
                <a:solidFill>
                  <a:srgbClr val="000000"/>
                </a:solidFill>
                <a:latin typeface="Open Sans 2"/>
              </a:rPr>
              <a:t>50 items to a household of 4-5</a:t>
            </a:r>
          </a:p>
          <a:p>
            <a:pPr marL="259080" lvl="1" indent="-129540">
              <a:lnSpc>
                <a:spcPts val="1439"/>
              </a:lnSpc>
              <a:buFont typeface="Arial"/>
              <a:buChar char="•"/>
            </a:pPr>
            <a:r>
              <a:rPr lang="en-US" sz="1200">
                <a:solidFill>
                  <a:srgbClr val="000000"/>
                </a:solidFill>
                <a:latin typeface="Open Sans 2"/>
              </a:rPr>
              <a:t>75 items to a household of 6 or more</a:t>
            </a:r>
          </a:p>
        </p:txBody>
      </p:sp>
      <p:sp>
        <p:nvSpPr>
          <p:cNvPr id="15" name="TextBox 15"/>
          <p:cNvSpPr txBox="1"/>
          <p:nvPr/>
        </p:nvSpPr>
        <p:spPr>
          <a:xfrm>
            <a:off x="4909186" y="2764188"/>
            <a:ext cx="1521968" cy="218008"/>
          </a:xfrm>
          <a:prstGeom prst="rect">
            <a:avLst/>
          </a:prstGeom>
        </p:spPr>
        <p:txBody>
          <a:bodyPr lIns="0" tIns="0" rIns="0" bIns="0" rtlCol="0" anchor="t">
            <a:spAutoFit/>
          </a:bodyPr>
          <a:lstStyle/>
          <a:p>
            <a:pPr algn="ctr">
              <a:lnSpc>
                <a:spcPts val="1728"/>
              </a:lnSpc>
            </a:pPr>
            <a:r>
              <a:rPr lang="en-US" sz="1440">
                <a:solidFill>
                  <a:srgbClr val="000000"/>
                </a:solidFill>
                <a:latin typeface="Arial Bold"/>
              </a:rPr>
              <a:t>PRE-PACKED</a:t>
            </a:r>
          </a:p>
        </p:txBody>
      </p:sp>
      <p:sp>
        <p:nvSpPr>
          <p:cNvPr id="16" name="TextBox 16"/>
          <p:cNvSpPr txBox="1"/>
          <p:nvPr/>
        </p:nvSpPr>
        <p:spPr>
          <a:xfrm>
            <a:off x="4888308" y="3272032"/>
            <a:ext cx="1438656" cy="1809750"/>
          </a:xfrm>
          <a:prstGeom prst="rect">
            <a:avLst/>
          </a:prstGeom>
        </p:spPr>
        <p:txBody>
          <a:bodyPr lIns="0" tIns="0" rIns="0" bIns="0" rtlCol="0" anchor="t">
            <a:spAutoFit/>
          </a:bodyPr>
          <a:lstStyle/>
          <a:p>
            <a:pPr algn="ctr">
              <a:lnSpc>
                <a:spcPts val="1439"/>
              </a:lnSpc>
            </a:pPr>
            <a:r>
              <a:rPr lang="en-US" sz="1200">
                <a:solidFill>
                  <a:srgbClr val="000000"/>
                </a:solidFill>
                <a:latin typeface="Open Sans 2"/>
              </a:rPr>
              <a:t>Neighbors can choose between 2+ types of boxes or prepacked bags</a:t>
            </a:r>
          </a:p>
          <a:p>
            <a:pPr algn="ctr">
              <a:lnSpc>
                <a:spcPts val="1439"/>
              </a:lnSpc>
            </a:pPr>
            <a:endParaRPr lang="en-US" sz="1200">
              <a:solidFill>
                <a:srgbClr val="000000"/>
              </a:solidFill>
              <a:latin typeface="Open Sans 2"/>
            </a:endParaRPr>
          </a:p>
          <a:p>
            <a:pPr algn="ctr">
              <a:lnSpc>
                <a:spcPts val="1439"/>
              </a:lnSpc>
            </a:pPr>
            <a:r>
              <a:rPr lang="en-US" sz="1200">
                <a:solidFill>
                  <a:srgbClr val="000000"/>
                </a:solidFill>
                <a:latin typeface="Open Sans 2"/>
              </a:rPr>
              <a:t>May also be able to choose additional items for the prepacked bag or decline food</a:t>
            </a:r>
          </a:p>
        </p:txBody>
      </p:sp>
      <p:sp>
        <p:nvSpPr>
          <p:cNvPr id="17" name="TextBox 17"/>
          <p:cNvSpPr txBox="1"/>
          <p:nvPr/>
        </p:nvSpPr>
        <p:spPr>
          <a:xfrm>
            <a:off x="6603059" y="2764188"/>
            <a:ext cx="1625138" cy="218008"/>
          </a:xfrm>
          <a:prstGeom prst="rect">
            <a:avLst/>
          </a:prstGeom>
        </p:spPr>
        <p:txBody>
          <a:bodyPr lIns="0" tIns="0" rIns="0" bIns="0" rtlCol="0" anchor="t">
            <a:spAutoFit/>
          </a:bodyPr>
          <a:lstStyle/>
          <a:p>
            <a:pPr algn="ctr">
              <a:lnSpc>
                <a:spcPts val="1728"/>
              </a:lnSpc>
            </a:pPr>
            <a:r>
              <a:rPr lang="en-US" sz="1440">
                <a:solidFill>
                  <a:srgbClr val="000000"/>
                </a:solidFill>
                <a:latin typeface="Arial Bold"/>
              </a:rPr>
              <a:t>MENU OF ITEMS</a:t>
            </a:r>
          </a:p>
        </p:txBody>
      </p:sp>
      <p:sp>
        <p:nvSpPr>
          <p:cNvPr id="18" name="TextBox 18"/>
          <p:cNvSpPr txBox="1"/>
          <p:nvPr/>
        </p:nvSpPr>
        <p:spPr>
          <a:xfrm>
            <a:off x="6659603" y="3453007"/>
            <a:ext cx="1438656" cy="1447800"/>
          </a:xfrm>
          <a:prstGeom prst="rect">
            <a:avLst/>
          </a:prstGeom>
        </p:spPr>
        <p:txBody>
          <a:bodyPr lIns="0" tIns="0" rIns="0" bIns="0" rtlCol="0" anchor="t">
            <a:spAutoFit/>
          </a:bodyPr>
          <a:lstStyle/>
          <a:p>
            <a:pPr algn="ctr">
              <a:lnSpc>
                <a:spcPts val="1439"/>
              </a:lnSpc>
            </a:pPr>
            <a:r>
              <a:rPr lang="en-US" sz="1200">
                <a:solidFill>
                  <a:srgbClr val="000000"/>
                </a:solidFill>
                <a:latin typeface="Open Sans 2"/>
              </a:rPr>
              <a:t>Neighbors can choose from a menu of options or tell volunteers what they want</a:t>
            </a:r>
          </a:p>
          <a:p>
            <a:pPr algn="ctr">
              <a:lnSpc>
                <a:spcPts val="1439"/>
              </a:lnSpc>
            </a:pPr>
            <a:endParaRPr lang="en-US" sz="1200">
              <a:solidFill>
                <a:srgbClr val="000000"/>
              </a:solidFill>
              <a:latin typeface="Open Sans 2"/>
            </a:endParaRPr>
          </a:p>
          <a:p>
            <a:pPr algn="ctr">
              <a:lnSpc>
                <a:spcPts val="1439"/>
              </a:lnSpc>
            </a:pPr>
            <a:r>
              <a:rPr lang="en-US" sz="1200">
                <a:solidFill>
                  <a:srgbClr val="000000"/>
                </a:solidFill>
                <a:latin typeface="Open Sans 2"/>
              </a:rPr>
              <a:t>Volunteers select and bag the food</a:t>
            </a:r>
          </a:p>
        </p:txBody>
      </p:sp>
      <p:sp>
        <p:nvSpPr>
          <p:cNvPr id="19" name="TextBox 19"/>
          <p:cNvSpPr txBox="1"/>
          <p:nvPr/>
        </p:nvSpPr>
        <p:spPr>
          <a:xfrm>
            <a:off x="8400104" y="2764188"/>
            <a:ext cx="1565656" cy="218008"/>
          </a:xfrm>
          <a:prstGeom prst="rect">
            <a:avLst/>
          </a:prstGeom>
        </p:spPr>
        <p:txBody>
          <a:bodyPr lIns="0" tIns="0" rIns="0" bIns="0" rtlCol="0" anchor="t">
            <a:spAutoFit/>
          </a:bodyPr>
          <a:lstStyle/>
          <a:p>
            <a:pPr algn="ctr">
              <a:lnSpc>
                <a:spcPts val="1728"/>
              </a:lnSpc>
            </a:pPr>
            <a:r>
              <a:rPr lang="en-US" sz="1440">
                <a:solidFill>
                  <a:srgbClr val="000000"/>
                </a:solidFill>
                <a:latin typeface="Arial Bold"/>
              </a:rPr>
              <a:t>SHOPPING</a:t>
            </a:r>
          </a:p>
        </p:txBody>
      </p:sp>
      <p:sp>
        <p:nvSpPr>
          <p:cNvPr id="20" name="TextBox 20"/>
          <p:cNvSpPr txBox="1"/>
          <p:nvPr/>
        </p:nvSpPr>
        <p:spPr>
          <a:xfrm>
            <a:off x="8441760" y="3181546"/>
            <a:ext cx="1438656" cy="1990725"/>
          </a:xfrm>
          <a:prstGeom prst="rect">
            <a:avLst/>
          </a:prstGeom>
        </p:spPr>
        <p:txBody>
          <a:bodyPr lIns="0" tIns="0" rIns="0" bIns="0" rtlCol="0" anchor="t">
            <a:spAutoFit/>
          </a:bodyPr>
          <a:lstStyle/>
          <a:p>
            <a:pPr algn="ctr">
              <a:lnSpc>
                <a:spcPts val="1439"/>
              </a:lnSpc>
            </a:pPr>
            <a:r>
              <a:rPr lang="en-US" sz="1200">
                <a:solidFill>
                  <a:srgbClr val="000000"/>
                </a:solidFill>
                <a:latin typeface="Open Sans 2"/>
              </a:rPr>
              <a:t>Pantry feels like a mini-supermarket; neighbors can touch and select their own food.</a:t>
            </a:r>
          </a:p>
          <a:p>
            <a:pPr algn="ctr">
              <a:lnSpc>
                <a:spcPts val="1439"/>
              </a:lnSpc>
            </a:pPr>
            <a:endParaRPr lang="en-US" sz="1200">
              <a:solidFill>
                <a:srgbClr val="000000"/>
              </a:solidFill>
              <a:latin typeface="Open Sans 2"/>
            </a:endParaRPr>
          </a:p>
          <a:p>
            <a:pPr algn="ctr">
              <a:lnSpc>
                <a:spcPts val="1439"/>
              </a:lnSpc>
            </a:pPr>
            <a:r>
              <a:rPr lang="en-US" sz="1200">
                <a:solidFill>
                  <a:srgbClr val="000000"/>
                </a:solidFill>
                <a:latin typeface="Open Sans 2"/>
              </a:rPr>
              <a:t>If </a:t>
            </a:r>
            <a:r>
              <a:rPr lang="en-US" sz="1200" u="sng">
                <a:solidFill>
                  <a:srgbClr val="000000"/>
                </a:solidFill>
                <a:latin typeface="Open Sans 2"/>
                <a:hlinkClick r:id="rId7" tooltip="https://foodbanknews.org/wp-content/uploads/2021/07/ONLINE-ORDERING-FOR-FOOD-PANTRY-CLIENTS.pdf"/>
              </a:rPr>
              <a:t>online ordering</a:t>
            </a:r>
            <a:r>
              <a:rPr lang="en-US" sz="1200">
                <a:solidFill>
                  <a:srgbClr val="000000"/>
                </a:solidFill>
                <a:latin typeface="Open Sans 2"/>
              </a:rPr>
              <a:t>, neighbors order food as if they are shopping through a grocery store</a:t>
            </a:r>
          </a:p>
        </p:txBody>
      </p:sp>
      <p:grpSp>
        <p:nvGrpSpPr>
          <p:cNvPr id="21" name="Group 21"/>
          <p:cNvGrpSpPr/>
          <p:nvPr/>
        </p:nvGrpSpPr>
        <p:grpSpPr>
          <a:xfrm>
            <a:off x="8875047" y="5419865"/>
            <a:ext cx="2181427" cy="1626797"/>
            <a:chOff x="0" y="0"/>
            <a:chExt cx="5453566" cy="4066993"/>
          </a:xfrm>
        </p:grpSpPr>
        <p:sp>
          <p:nvSpPr>
            <p:cNvPr id="22" name="Freeform 22"/>
            <p:cNvSpPr/>
            <p:nvPr/>
          </p:nvSpPr>
          <p:spPr>
            <a:xfrm>
              <a:off x="0" y="0"/>
              <a:ext cx="5453566" cy="4066993"/>
            </a:xfrm>
            <a:custGeom>
              <a:avLst/>
              <a:gdLst/>
              <a:ahLst/>
              <a:cxnLst/>
              <a:rect l="l" t="t" r="r" b="b"/>
              <a:pathLst>
                <a:path w="5453566" h="4066993">
                  <a:moveTo>
                    <a:pt x="0" y="0"/>
                  </a:moveTo>
                  <a:lnTo>
                    <a:pt x="5453566" y="0"/>
                  </a:lnTo>
                  <a:lnTo>
                    <a:pt x="5453566" y="4066993"/>
                  </a:lnTo>
                  <a:lnTo>
                    <a:pt x="0" y="4066993"/>
                  </a:lnTo>
                  <a:close/>
                </a:path>
              </a:pathLst>
            </a:custGeom>
            <a:solidFill>
              <a:srgbClr val="CBE5B4"/>
            </a:solidFill>
          </p:spPr>
          <p:txBody>
            <a:bodyPr/>
            <a:lstStyle/>
            <a:p>
              <a:endParaRPr lang="en-US"/>
            </a:p>
          </p:txBody>
        </p:sp>
      </p:grpSp>
      <p:sp>
        <p:nvSpPr>
          <p:cNvPr id="23" name="TextBox 23"/>
          <p:cNvSpPr txBox="1"/>
          <p:nvPr/>
        </p:nvSpPr>
        <p:spPr>
          <a:xfrm>
            <a:off x="8875047" y="5690337"/>
            <a:ext cx="2181427" cy="1085850"/>
          </a:xfrm>
          <a:prstGeom prst="rect">
            <a:avLst/>
          </a:prstGeom>
        </p:spPr>
        <p:txBody>
          <a:bodyPr lIns="0" tIns="0" rIns="0" bIns="0" rtlCol="0" anchor="t">
            <a:spAutoFit/>
          </a:bodyPr>
          <a:lstStyle/>
          <a:p>
            <a:pPr algn="ctr">
              <a:lnSpc>
                <a:spcPts val="1439"/>
              </a:lnSpc>
            </a:pPr>
            <a:r>
              <a:rPr lang="en-US" sz="1200">
                <a:solidFill>
                  <a:srgbClr val="000000"/>
                </a:solidFill>
                <a:latin typeface="Open Sans 2"/>
              </a:rPr>
              <a:t>Drive-thru</a:t>
            </a:r>
          </a:p>
          <a:p>
            <a:pPr algn="ctr">
              <a:lnSpc>
                <a:spcPts val="1439"/>
              </a:lnSpc>
            </a:pPr>
            <a:r>
              <a:rPr lang="en-US" sz="1200">
                <a:solidFill>
                  <a:srgbClr val="000000"/>
                </a:solidFill>
                <a:latin typeface="Open Sans 2"/>
              </a:rPr>
              <a:t>Pre-box</a:t>
            </a:r>
          </a:p>
          <a:p>
            <a:pPr algn="ctr">
              <a:lnSpc>
                <a:spcPts val="1439"/>
              </a:lnSpc>
            </a:pPr>
            <a:r>
              <a:rPr lang="en-US" sz="1200">
                <a:solidFill>
                  <a:srgbClr val="000000"/>
                </a:solidFill>
                <a:latin typeface="Open Sans 2"/>
              </a:rPr>
              <a:t>Shopping</a:t>
            </a:r>
          </a:p>
          <a:p>
            <a:pPr algn="ctr">
              <a:lnSpc>
                <a:spcPts val="1439"/>
              </a:lnSpc>
            </a:pPr>
            <a:r>
              <a:rPr lang="en-US" sz="1200">
                <a:solidFill>
                  <a:srgbClr val="000000"/>
                </a:solidFill>
                <a:latin typeface="Open Sans 2"/>
              </a:rPr>
              <a:t>Outdoor distribution</a:t>
            </a:r>
          </a:p>
          <a:p>
            <a:pPr algn="ctr">
              <a:lnSpc>
                <a:spcPts val="1439"/>
              </a:lnSpc>
            </a:pPr>
            <a:r>
              <a:rPr lang="en-US" sz="1200">
                <a:solidFill>
                  <a:srgbClr val="000000"/>
                </a:solidFill>
                <a:latin typeface="Open Sans 2"/>
              </a:rPr>
              <a:t>Produce Only distributions</a:t>
            </a:r>
          </a:p>
          <a:p>
            <a:pPr algn="ctr">
              <a:lnSpc>
                <a:spcPts val="1439"/>
              </a:lnSpc>
            </a:pPr>
            <a:r>
              <a:rPr lang="en-US" sz="1200">
                <a:solidFill>
                  <a:srgbClr val="000000"/>
                </a:solidFill>
                <a:latin typeface="Open Sans 2 Bold"/>
              </a:rPr>
              <a:t>Incorporating choice</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714882" y="2721874"/>
            <a:ext cx="4654015" cy="2425279"/>
          </a:xfrm>
          <a:prstGeom prst="rect">
            <a:avLst/>
          </a:prstGeom>
        </p:spPr>
        <p:txBody>
          <a:bodyPr lIns="0" tIns="0" rIns="0" bIns="0" rtlCol="0" anchor="t">
            <a:spAutoFit/>
          </a:bodyPr>
          <a:lstStyle/>
          <a:p>
            <a:pPr marL="323848" lvl="1" indent="-161924">
              <a:lnSpc>
                <a:spcPts val="1949"/>
              </a:lnSpc>
              <a:buFont typeface="Arial"/>
              <a:buChar char="•"/>
            </a:pPr>
            <a:r>
              <a:rPr lang="en-US" sz="1499" dirty="0">
                <a:solidFill>
                  <a:srgbClr val="193970"/>
                </a:solidFill>
                <a:latin typeface="Open Sans 1 Bold"/>
              </a:rPr>
              <a:t>About Dare to Care</a:t>
            </a:r>
          </a:p>
          <a:p>
            <a:pPr marL="323848" lvl="1" indent="-161924">
              <a:lnSpc>
                <a:spcPts val="1949"/>
              </a:lnSpc>
              <a:buFont typeface="Arial"/>
              <a:buChar char="•"/>
            </a:pPr>
            <a:r>
              <a:rPr lang="en-US" sz="1499" dirty="0">
                <a:solidFill>
                  <a:srgbClr val="193970"/>
                </a:solidFill>
                <a:latin typeface="Open Sans 1 Bold"/>
              </a:rPr>
              <a:t>Operations</a:t>
            </a:r>
          </a:p>
          <a:p>
            <a:pPr marL="323848" lvl="1" indent="-161924">
              <a:lnSpc>
                <a:spcPts val="1949"/>
              </a:lnSpc>
              <a:buFont typeface="Arial"/>
              <a:buChar char="•"/>
            </a:pPr>
            <a:r>
              <a:rPr lang="en-US" sz="1499" dirty="0">
                <a:solidFill>
                  <a:srgbClr val="193970"/>
                </a:solidFill>
                <a:latin typeface="Open Sans 1 Bold"/>
              </a:rPr>
              <a:t>Media &amp; Outreach</a:t>
            </a:r>
          </a:p>
          <a:p>
            <a:pPr marL="323848" lvl="1" indent="-161924">
              <a:lnSpc>
                <a:spcPts val="1949"/>
              </a:lnSpc>
              <a:buFont typeface="Arial"/>
              <a:buChar char="•"/>
            </a:pPr>
            <a:r>
              <a:rPr lang="en-US" sz="1499" dirty="0">
                <a:solidFill>
                  <a:srgbClr val="193970"/>
                </a:solidFill>
                <a:latin typeface="Open Sans 1 Bold"/>
              </a:rPr>
              <a:t>Agency Partner Network</a:t>
            </a:r>
          </a:p>
          <a:p>
            <a:pPr marL="323848" lvl="1" indent="-161924">
              <a:lnSpc>
                <a:spcPts val="1949"/>
              </a:lnSpc>
              <a:buFont typeface="Arial"/>
              <a:buChar char="•"/>
            </a:pPr>
            <a:r>
              <a:rPr lang="en-US" sz="1499" dirty="0">
                <a:solidFill>
                  <a:srgbClr val="193970"/>
                </a:solidFill>
                <a:latin typeface="Open Sans 1 Bold"/>
              </a:rPr>
              <a:t>Requirements</a:t>
            </a:r>
          </a:p>
          <a:p>
            <a:pPr marL="323848" lvl="1" indent="-161924">
              <a:lnSpc>
                <a:spcPts val="1949"/>
              </a:lnSpc>
              <a:buFont typeface="Arial"/>
              <a:buChar char="•"/>
            </a:pPr>
            <a:r>
              <a:rPr lang="en-US" sz="1499" dirty="0">
                <a:solidFill>
                  <a:srgbClr val="193970"/>
                </a:solidFill>
                <a:latin typeface="Open Sans 1 Bold"/>
              </a:rPr>
              <a:t>Service Guidelines</a:t>
            </a:r>
          </a:p>
          <a:p>
            <a:pPr marL="323848" lvl="1" indent="-161924">
              <a:lnSpc>
                <a:spcPts val="1949"/>
              </a:lnSpc>
              <a:buFont typeface="Arial"/>
              <a:buChar char="•"/>
            </a:pPr>
            <a:r>
              <a:rPr lang="en-US" sz="1499" dirty="0">
                <a:solidFill>
                  <a:srgbClr val="193970"/>
                </a:solidFill>
                <a:latin typeface="Open Sans 1 Bold"/>
              </a:rPr>
              <a:t>Suspension &amp; Termination</a:t>
            </a:r>
          </a:p>
          <a:p>
            <a:pPr marL="323848" lvl="1" indent="-161924">
              <a:lnSpc>
                <a:spcPts val="1949"/>
              </a:lnSpc>
              <a:buFont typeface="Arial"/>
              <a:buChar char="•"/>
            </a:pPr>
            <a:r>
              <a:rPr lang="en-US" sz="1499" dirty="0">
                <a:solidFill>
                  <a:srgbClr val="193970"/>
                </a:solidFill>
                <a:latin typeface="Open Sans 1 Bold"/>
              </a:rPr>
              <a:t>Online Resources</a:t>
            </a:r>
          </a:p>
          <a:p>
            <a:pPr marL="323848" lvl="1" indent="-161924">
              <a:lnSpc>
                <a:spcPts val="1949"/>
              </a:lnSpc>
              <a:buFont typeface="Arial"/>
              <a:buChar char="•"/>
            </a:pPr>
            <a:r>
              <a:rPr lang="en-US" sz="1499" dirty="0">
                <a:solidFill>
                  <a:srgbClr val="193970"/>
                </a:solidFill>
                <a:latin typeface="Open Sans 1 Bold"/>
              </a:rPr>
              <a:t>Ordering &amp; Pickups </a:t>
            </a:r>
          </a:p>
          <a:p>
            <a:pPr marL="323848" lvl="1" indent="-161924">
              <a:lnSpc>
                <a:spcPts val="1949"/>
              </a:lnSpc>
              <a:buFont typeface="Arial"/>
              <a:buChar char="•"/>
            </a:pPr>
            <a:r>
              <a:rPr lang="en-US" sz="1499" dirty="0">
                <a:solidFill>
                  <a:srgbClr val="193970"/>
                </a:solidFill>
                <a:latin typeface="Open Sans 1 Bold"/>
              </a:rPr>
              <a:t>Partner Handbook</a:t>
            </a:r>
          </a:p>
        </p:txBody>
      </p:sp>
      <p:sp>
        <p:nvSpPr>
          <p:cNvPr id="3" name="Freeform 3"/>
          <p:cNvSpPr/>
          <p:nvPr/>
        </p:nvSpPr>
        <p:spPr>
          <a:xfrm>
            <a:off x="2357120" y="2148113"/>
            <a:ext cx="3112344" cy="3018974"/>
          </a:xfrm>
          <a:custGeom>
            <a:avLst/>
            <a:gdLst/>
            <a:ahLst/>
            <a:cxnLst/>
            <a:rect l="l" t="t" r="r" b="b"/>
            <a:pathLst>
              <a:path w="3112344" h="3018974">
                <a:moveTo>
                  <a:pt x="0" y="0"/>
                </a:moveTo>
                <a:lnTo>
                  <a:pt x="3112344" y="0"/>
                </a:lnTo>
                <a:lnTo>
                  <a:pt x="3112344" y="3018974"/>
                </a:lnTo>
                <a:lnTo>
                  <a:pt x="0" y="30189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AutoShape 4"/>
          <p:cNvSpPr/>
          <p:nvPr/>
        </p:nvSpPr>
        <p:spPr>
          <a:xfrm>
            <a:off x="2039838" y="266918"/>
            <a:ext cx="4653279" cy="1327512"/>
          </a:xfrm>
          <a:prstGeom prst="rect">
            <a:avLst/>
          </a:prstGeom>
          <a:solidFill>
            <a:srgbClr val="E1685C">
              <a:alpha val="78824"/>
            </a:srgbClr>
          </a:solidFill>
        </p:spPr>
        <p:txBody>
          <a:bodyPr/>
          <a:lstStyle/>
          <a:p>
            <a:endParaRPr lang="en-US"/>
          </a:p>
        </p:txBody>
      </p:sp>
      <p:sp>
        <p:nvSpPr>
          <p:cNvPr id="5" name="TextBox 5"/>
          <p:cNvSpPr txBox="1"/>
          <p:nvPr/>
        </p:nvSpPr>
        <p:spPr>
          <a:xfrm>
            <a:off x="2145245" y="556008"/>
            <a:ext cx="4386707" cy="1053173"/>
          </a:xfrm>
          <a:prstGeom prst="rect">
            <a:avLst/>
          </a:prstGeom>
        </p:spPr>
        <p:txBody>
          <a:bodyPr lIns="0" tIns="0" rIns="0" bIns="0" rtlCol="0" anchor="t">
            <a:spAutoFit/>
          </a:bodyPr>
          <a:lstStyle/>
          <a:p>
            <a:pPr>
              <a:lnSpc>
                <a:spcPts val="7966"/>
              </a:lnSpc>
            </a:pPr>
            <a:r>
              <a:rPr lang="en-US" sz="7376">
                <a:solidFill>
                  <a:srgbClr val="FFFFFF"/>
                </a:solidFill>
                <a:latin typeface="League Spartan"/>
              </a:rPr>
              <a:t>OUTLINE</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AF6"/>
        </a:solidFill>
        <a:effectLst/>
      </p:bgPr>
    </p:bg>
    <p:spTree>
      <p:nvGrpSpPr>
        <p:cNvPr id="1" name=""/>
        <p:cNvGrpSpPr/>
        <p:nvPr/>
      </p:nvGrpSpPr>
      <p:grpSpPr>
        <a:xfrm>
          <a:off x="0" y="0"/>
          <a:ext cx="0" cy="0"/>
          <a:chOff x="0" y="0"/>
          <a:chExt cx="0" cy="0"/>
        </a:xfrm>
      </p:grpSpPr>
      <p:sp>
        <p:nvSpPr>
          <p:cNvPr id="2" name="Freeform 2"/>
          <p:cNvSpPr/>
          <p:nvPr/>
        </p:nvSpPr>
        <p:spPr>
          <a:xfrm>
            <a:off x="9518486" y="914401"/>
            <a:ext cx="1860715" cy="1744683"/>
          </a:xfrm>
          <a:custGeom>
            <a:avLst/>
            <a:gdLst/>
            <a:ahLst/>
            <a:cxnLst/>
            <a:rect l="l" t="t" r="r" b="b"/>
            <a:pathLst>
              <a:path w="1860715" h="1744683">
                <a:moveTo>
                  <a:pt x="0" y="0"/>
                </a:moveTo>
                <a:lnTo>
                  <a:pt x="1860715" y="0"/>
                </a:lnTo>
                <a:lnTo>
                  <a:pt x="1860715" y="1744683"/>
                </a:lnTo>
                <a:lnTo>
                  <a:pt x="0" y="17446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2282749" y="1574641"/>
            <a:ext cx="8439302" cy="783612"/>
          </a:xfrm>
          <a:prstGeom prst="rect">
            <a:avLst/>
          </a:prstGeom>
        </p:spPr>
        <p:txBody>
          <a:bodyPr lIns="0" tIns="0" rIns="0" bIns="0" rtlCol="0" anchor="t">
            <a:spAutoFit/>
          </a:bodyPr>
          <a:lstStyle/>
          <a:p>
            <a:pPr algn="ctr">
              <a:lnSpc>
                <a:spcPts val="6143"/>
              </a:lnSpc>
            </a:pPr>
            <a:r>
              <a:rPr lang="en-US" sz="5119">
                <a:solidFill>
                  <a:srgbClr val="000000"/>
                </a:solidFill>
                <a:latin typeface="League Spartan"/>
              </a:rPr>
              <a:t>WHY CHOICE?</a:t>
            </a:r>
          </a:p>
        </p:txBody>
      </p:sp>
      <p:graphicFrame>
        <p:nvGraphicFramePr>
          <p:cNvPr id="4" name="Table 4"/>
          <p:cNvGraphicFramePr>
            <a:graphicFrameLocks noGrp="1"/>
          </p:cNvGraphicFramePr>
          <p:nvPr/>
        </p:nvGraphicFramePr>
        <p:xfrm>
          <a:off x="1625600" y="2614820"/>
          <a:ext cx="9753600" cy="3374390"/>
        </p:xfrm>
        <a:graphic>
          <a:graphicData uri="http://schemas.openxmlformats.org/drawingml/2006/table">
            <a:tbl>
              <a:tblPr/>
              <a:tblGrid>
                <a:gridCol w="4876800">
                  <a:extLst>
                    <a:ext uri="{9D8B030D-6E8A-4147-A177-3AD203B41FA5}">
                      <a16:colId xmlns:a16="http://schemas.microsoft.com/office/drawing/2014/main" val="20000"/>
                    </a:ext>
                  </a:extLst>
                </a:gridCol>
                <a:gridCol w="4876800">
                  <a:extLst>
                    <a:ext uri="{9D8B030D-6E8A-4147-A177-3AD203B41FA5}">
                      <a16:colId xmlns:a16="http://schemas.microsoft.com/office/drawing/2014/main" val="20001"/>
                    </a:ext>
                  </a:extLst>
                </a:gridCol>
              </a:tblGrid>
              <a:tr h="1572809">
                <a:tc>
                  <a:txBody>
                    <a:bodyPr/>
                    <a:lstStyle/>
                    <a:p>
                      <a:pPr algn="ctr">
                        <a:lnSpc>
                          <a:spcPts val="1824"/>
                        </a:lnSpc>
                        <a:defRPr/>
                      </a:pPr>
                      <a:r>
                        <a:rPr lang="en-US" sz="1520">
                          <a:solidFill>
                            <a:srgbClr val="000000"/>
                          </a:solidFill>
                          <a:latin typeface="Open Sans 2 Bold"/>
                        </a:rPr>
                        <a:t>More efficient use of resources: </a:t>
                      </a:r>
                      <a:endParaRPr lang="en-US" sz="1100"/>
                    </a:p>
                    <a:p>
                      <a:pPr algn="ctr">
                        <a:lnSpc>
                          <a:spcPts val="1824"/>
                        </a:lnSpc>
                      </a:pPr>
                      <a:r>
                        <a:rPr lang="en-US" sz="1520">
                          <a:solidFill>
                            <a:srgbClr val="000000"/>
                          </a:solidFill>
                          <a:latin typeface="Open Sans 2"/>
                        </a:rPr>
                        <a:t>"It's been really easy for them to transition to this [full choice] model because not only does it take </a:t>
                      </a:r>
                      <a:r>
                        <a:rPr lang="en-US" sz="1520">
                          <a:solidFill>
                            <a:srgbClr val="000000"/>
                          </a:solidFill>
                          <a:latin typeface="Open Sans 2 Bold"/>
                        </a:rPr>
                        <a:t>less time</a:t>
                      </a:r>
                      <a:r>
                        <a:rPr lang="en-US" sz="1520">
                          <a:solidFill>
                            <a:srgbClr val="000000"/>
                          </a:solidFill>
                          <a:latin typeface="Open Sans 2"/>
                        </a:rPr>
                        <a:t>, but we can </a:t>
                      </a:r>
                      <a:r>
                        <a:rPr lang="en-US" sz="1520">
                          <a:solidFill>
                            <a:srgbClr val="000000"/>
                          </a:solidFill>
                          <a:latin typeface="Open Sans 2 Bold"/>
                        </a:rPr>
                        <a:t>serve a lot more</a:t>
                      </a:r>
                      <a:r>
                        <a:rPr lang="en-US" sz="1520">
                          <a:solidFill>
                            <a:srgbClr val="000000"/>
                          </a:solidFill>
                          <a:latin typeface="Open Sans 2"/>
                        </a:rPr>
                        <a:t> families."</a:t>
                      </a:r>
                    </a:p>
                  </a:txBody>
                  <a:tcPr marL="51678" marR="51678" marT="51678" marB="51678" anchor="ctr">
                    <a:lnL w="2540" cap="flat" cmpd="sng" algn="ctr">
                      <a:solidFill>
                        <a:srgbClr val="000000"/>
                      </a:solidFill>
                      <a:prstDash val="solid"/>
                      <a:round/>
                      <a:headEnd type="none" w="med" len="med"/>
                      <a:tailEnd type="none" w="med" len="med"/>
                    </a:lnL>
                    <a:lnR w="2540" cap="flat" cmpd="sng" algn="ctr">
                      <a:solidFill>
                        <a:srgbClr val="000000"/>
                      </a:solidFill>
                      <a:prstDash val="solid"/>
                      <a:round/>
                      <a:headEnd type="none" w="med" len="med"/>
                      <a:tailEnd type="none" w="med" len="med"/>
                    </a:lnR>
                    <a:lnT w="2540" cap="flat" cmpd="sng" algn="ctr">
                      <a:solidFill>
                        <a:srgbClr val="000000"/>
                      </a:solidFill>
                      <a:prstDash val="solid"/>
                      <a:round/>
                      <a:headEnd type="none" w="med" len="med"/>
                      <a:tailEnd type="none" w="med" len="med"/>
                    </a:lnT>
                    <a:lnB w="2540" cap="flat" cmpd="sng" algn="ctr">
                      <a:solidFill>
                        <a:srgbClr val="000000"/>
                      </a:solidFill>
                      <a:prstDash val="solid"/>
                      <a:round/>
                      <a:headEnd type="none" w="med" len="med"/>
                      <a:tailEnd type="none" w="med" len="med"/>
                    </a:lnB>
                    <a:solidFill>
                      <a:srgbClr val="CBE5B4"/>
                    </a:solidFill>
                  </a:tcPr>
                </a:tc>
                <a:tc>
                  <a:txBody>
                    <a:bodyPr/>
                    <a:lstStyle/>
                    <a:p>
                      <a:pPr algn="ctr">
                        <a:lnSpc>
                          <a:spcPts val="1824"/>
                        </a:lnSpc>
                        <a:defRPr/>
                      </a:pPr>
                      <a:r>
                        <a:rPr lang="en-US" sz="1520">
                          <a:solidFill>
                            <a:srgbClr val="000000"/>
                          </a:solidFill>
                          <a:latin typeface="Open Sans 2 Bold"/>
                        </a:rPr>
                        <a:t>Providing a more dignified experience for neighbors:</a:t>
                      </a:r>
                      <a:endParaRPr lang="en-US" sz="1100"/>
                    </a:p>
                    <a:p>
                      <a:pPr algn="ctr">
                        <a:lnSpc>
                          <a:spcPts val="1824"/>
                        </a:lnSpc>
                      </a:pPr>
                      <a:r>
                        <a:rPr lang="en-US" sz="1520">
                          <a:solidFill>
                            <a:srgbClr val="000000"/>
                          </a:solidFill>
                          <a:latin typeface="Open Sans 2"/>
                        </a:rPr>
                        <a:t>"Allowing choice has been so </a:t>
                      </a:r>
                      <a:r>
                        <a:rPr lang="en-US" sz="1520">
                          <a:solidFill>
                            <a:srgbClr val="000000"/>
                          </a:solidFill>
                          <a:latin typeface="Open Sans 2 Bold"/>
                        </a:rPr>
                        <a:t>powerful </a:t>
                      </a:r>
                      <a:r>
                        <a:rPr lang="en-US" sz="1520">
                          <a:solidFill>
                            <a:srgbClr val="000000"/>
                          </a:solidFill>
                          <a:latin typeface="Open Sans 2"/>
                        </a:rPr>
                        <a:t>for people....They feel worthy and </a:t>
                      </a:r>
                      <a:r>
                        <a:rPr lang="en-US" sz="1520">
                          <a:solidFill>
                            <a:srgbClr val="000000"/>
                          </a:solidFill>
                          <a:latin typeface="Open Sans 2 Bold"/>
                        </a:rPr>
                        <a:t>valued </a:t>
                      </a:r>
                      <a:r>
                        <a:rPr lang="en-US" sz="1520">
                          <a:solidFill>
                            <a:srgbClr val="000000"/>
                          </a:solidFill>
                          <a:latin typeface="Open Sans 2"/>
                        </a:rPr>
                        <a:t>because we care enough to check in with them and provide an opportunity for them to shop."</a:t>
                      </a:r>
                    </a:p>
                  </a:txBody>
                  <a:tcPr marL="51678" marR="51678" marT="51678" marB="51678" anchor="ctr">
                    <a:lnL w="2540" cap="flat" cmpd="sng" algn="ctr">
                      <a:solidFill>
                        <a:srgbClr val="000000"/>
                      </a:solidFill>
                      <a:prstDash val="solid"/>
                      <a:round/>
                      <a:headEnd type="none" w="med" len="med"/>
                      <a:tailEnd type="none" w="med" len="med"/>
                    </a:lnL>
                    <a:lnR w="2540" cap="flat" cmpd="sng" algn="ctr">
                      <a:solidFill>
                        <a:srgbClr val="000000"/>
                      </a:solidFill>
                      <a:prstDash val="solid"/>
                      <a:round/>
                      <a:headEnd type="none" w="med" len="med"/>
                      <a:tailEnd type="none" w="med" len="med"/>
                    </a:lnR>
                    <a:lnT w="2540" cap="flat" cmpd="sng" algn="ctr">
                      <a:solidFill>
                        <a:srgbClr val="000000"/>
                      </a:solidFill>
                      <a:prstDash val="solid"/>
                      <a:round/>
                      <a:headEnd type="none" w="med" len="med"/>
                      <a:tailEnd type="none" w="med" len="med"/>
                    </a:lnT>
                    <a:lnB w="2540" cap="flat" cmpd="sng" algn="ctr">
                      <a:solidFill>
                        <a:srgbClr val="000000"/>
                      </a:solidFill>
                      <a:prstDash val="solid"/>
                      <a:round/>
                      <a:headEnd type="none" w="med" len="med"/>
                      <a:tailEnd type="none" w="med" len="med"/>
                    </a:lnB>
                    <a:solidFill>
                      <a:srgbClr val="CBE5B4"/>
                    </a:solidFill>
                  </a:tcPr>
                </a:tc>
                <a:extLst>
                  <a:ext uri="{0D108BD9-81ED-4DB2-BD59-A6C34878D82A}">
                    <a16:rowId xmlns:a16="http://schemas.microsoft.com/office/drawing/2014/main" val="10000"/>
                  </a:ext>
                </a:extLst>
              </a:tr>
              <a:tr h="1801581">
                <a:tc>
                  <a:txBody>
                    <a:bodyPr/>
                    <a:lstStyle/>
                    <a:p>
                      <a:pPr algn="ctr">
                        <a:lnSpc>
                          <a:spcPts val="1824"/>
                        </a:lnSpc>
                        <a:defRPr/>
                      </a:pPr>
                      <a:r>
                        <a:rPr lang="en-US" sz="1520">
                          <a:solidFill>
                            <a:srgbClr val="000000"/>
                          </a:solidFill>
                          <a:latin typeface="Open Sans 2 Bold"/>
                        </a:rPr>
                        <a:t>Enriched relationships between neighbors and volunteers, reducing stigma and power dynamics:</a:t>
                      </a:r>
                      <a:endParaRPr lang="en-US" sz="1100"/>
                    </a:p>
                    <a:p>
                      <a:pPr algn="ctr">
                        <a:lnSpc>
                          <a:spcPts val="1824"/>
                        </a:lnSpc>
                      </a:pPr>
                      <a:r>
                        <a:rPr lang="en-US" sz="1520">
                          <a:solidFill>
                            <a:srgbClr val="000000"/>
                          </a:solidFill>
                          <a:latin typeface="Open Sans 2"/>
                        </a:rPr>
                        <a:t>"It's much more personal, it's much more about being with the person...[W]e have regulars [who] look for a certain volunteer...and it becomes a bond. For some people that's the only warm face they see."</a:t>
                      </a:r>
                    </a:p>
                  </a:txBody>
                  <a:tcPr marL="51678" marR="51678" marT="51678" marB="51678" anchor="ctr">
                    <a:lnL w="2540" cap="flat" cmpd="sng" algn="ctr">
                      <a:solidFill>
                        <a:srgbClr val="000000"/>
                      </a:solidFill>
                      <a:prstDash val="solid"/>
                      <a:round/>
                      <a:headEnd type="none" w="med" len="med"/>
                      <a:tailEnd type="none" w="med" len="med"/>
                    </a:lnL>
                    <a:lnR w="2540" cap="flat" cmpd="sng" algn="ctr">
                      <a:solidFill>
                        <a:srgbClr val="000000"/>
                      </a:solidFill>
                      <a:prstDash val="solid"/>
                      <a:round/>
                      <a:headEnd type="none" w="med" len="med"/>
                      <a:tailEnd type="none" w="med" len="med"/>
                    </a:lnR>
                    <a:lnT w="2540" cap="flat" cmpd="sng" algn="ctr">
                      <a:solidFill>
                        <a:srgbClr val="000000"/>
                      </a:solidFill>
                      <a:prstDash val="solid"/>
                      <a:round/>
                      <a:headEnd type="none" w="med" len="med"/>
                      <a:tailEnd type="none" w="med" len="med"/>
                    </a:lnT>
                    <a:lnB w="2540" cap="flat" cmpd="sng" algn="ctr">
                      <a:solidFill>
                        <a:srgbClr val="000000"/>
                      </a:solidFill>
                      <a:prstDash val="solid"/>
                      <a:round/>
                      <a:headEnd type="none" w="med" len="med"/>
                      <a:tailEnd type="none" w="med" len="med"/>
                    </a:lnB>
                    <a:solidFill>
                      <a:srgbClr val="CBE5B4"/>
                    </a:solidFill>
                  </a:tcPr>
                </a:tc>
                <a:tc>
                  <a:txBody>
                    <a:bodyPr/>
                    <a:lstStyle/>
                    <a:p>
                      <a:pPr algn="ctr">
                        <a:lnSpc>
                          <a:spcPts val="1824"/>
                        </a:lnSpc>
                        <a:defRPr/>
                      </a:pPr>
                      <a:r>
                        <a:rPr lang="en-US" sz="1520">
                          <a:solidFill>
                            <a:srgbClr val="000000"/>
                          </a:solidFill>
                          <a:latin typeface="Open Sans 2 Bold"/>
                        </a:rPr>
                        <a:t>Better meeting neighbor food needs and preferences (reducing food waste)</a:t>
                      </a:r>
                      <a:r>
                        <a:rPr lang="en-US" sz="1520">
                          <a:solidFill>
                            <a:srgbClr val="000000"/>
                          </a:solidFill>
                          <a:latin typeface="Open Sans 2"/>
                        </a:rPr>
                        <a:t>:</a:t>
                      </a:r>
                      <a:endParaRPr lang="en-US" sz="1100"/>
                    </a:p>
                    <a:p>
                      <a:pPr algn="ctr">
                        <a:lnSpc>
                          <a:spcPts val="1824"/>
                        </a:lnSpc>
                      </a:pPr>
                      <a:r>
                        <a:rPr lang="en-US" sz="1520">
                          <a:solidFill>
                            <a:srgbClr val="000000"/>
                          </a:solidFill>
                          <a:latin typeface="Open Sans 2"/>
                        </a:rPr>
                        <a:t>"It's just a matter of being willing to recognize the value of giving people choice in terms of just the </a:t>
                      </a:r>
                      <a:r>
                        <a:rPr lang="en-US" sz="1520">
                          <a:solidFill>
                            <a:srgbClr val="000000"/>
                          </a:solidFill>
                          <a:latin typeface="Open Sans 2 Bold"/>
                        </a:rPr>
                        <a:t>dignity </a:t>
                      </a:r>
                      <a:r>
                        <a:rPr lang="en-US" sz="1520">
                          <a:solidFill>
                            <a:srgbClr val="000000"/>
                          </a:solidFill>
                          <a:latin typeface="Open Sans 2"/>
                        </a:rPr>
                        <a:t>factor of it, but also in that if you make me take food that I don't like or I'm not going to eat, it is going to be wasted and what's the point?"</a:t>
                      </a:r>
                    </a:p>
                  </a:txBody>
                  <a:tcPr marL="51678" marR="51678" marT="51678" marB="51678" anchor="ctr">
                    <a:lnL w="2540" cap="flat" cmpd="sng" algn="ctr">
                      <a:solidFill>
                        <a:srgbClr val="000000"/>
                      </a:solidFill>
                      <a:prstDash val="solid"/>
                      <a:round/>
                      <a:headEnd type="none" w="med" len="med"/>
                      <a:tailEnd type="none" w="med" len="med"/>
                    </a:lnL>
                    <a:lnR w="2540" cap="flat" cmpd="sng" algn="ctr">
                      <a:solidFill>
                        <a:srgbClr val="000000"/>
                      </a:solidFill>
                      <a:prstDash val="solid"/>
                      <a:round/>
                      <a:headEnd type="none" w="med" len="med"/>
                      <a:tailEnd type="none" w="med" len="med"/>
                    </a:lnR>
                    <a:lnT w="2540" cap="flat" cmpd="sng" algn="ctr">
                      <a:solidFill>
                        <a:srgbClr val="000000"/>
                      </a:solidFill>
                      <a:prstDash val="solid"/>
                      <a:round/>
                      <a:headEnd type="none" w="med" len="med"/>
                      <a:tailEnd type="none" w="med" len="med"/>
                    </a:lnT>
                    <a:lnB w="2540" cap="flat" cmpd="sng" algn="ctr">
                      <a:solidFill>
                        <a:srgbClr val="000000"/>
                      </a:solidFill>
                      <a:prstDash val="solid"/>
                      <a:round/>
                      <a:headEnd type="none" w="med" len="med"/>
                      <a:tailEnd type="none" w="med" len="med"/>
                    </a:lnB>
                    <a:solidFill>
                      <a:srgbClr val="CBE5B4"/>
                    </a:solidFill>
                  </a:tcPr>
                </a:tc>
                <a:extLst>
                  <a:ext uri="{0D108BD9-81ED-4DB2-BD59-A6C34878D82A}">
                    <a16:rowId xmlns:a16="http://schemas.microsoft.com/office/drawing/2014/main" val="10001"/>
                  </a:ext>
                </a:extLst>
              </a:tr>
            </a:tbl>
          </a:graphicData>
        </a:graphic>
      </p:graphicFrame>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06977" y="815869"/>
            <a:ext cx="7390847" cy="1824504"/>
            <a:chOff x="0" y="-9525"/>
            <a:chExt cx="9854463" cy="2432672"/>
          </a:xfrm>
        </p:grpSpPr>
        <p:sp>
          <p:nvSpPr>
            <p:cNvPr id="3" name="TextBox 3"/>
            <p:cNvSpPr txBox="1"/>
            <p:nvPr/>
          </p:nvSpPr>
          <p:spPr>
            <a:xfrm>
              <a:off x="0" y="-9525"/>
              <a:ext cx="9854463" cy="923925"/>
            </a:xfrm>
            <a:prstGeom prst="rect">
              <a:avLst/>
            </a:prstGeom>
          </p:spPr>
          <p:txBody>
            <a:bodyPr lIns="0" tIns="0" rIns="0" bIns="0" rtlCol="0" anchor="t">
              <a:spAutoFit/>
            </a:bodyPr>
            <a:lstStyle/>
            <a:p>
              <a:pPr algn="ctr">
                <a:lnSpc>
                  <a:spcPts val="5400"/>
                </a:lnSpc>
              </a:pPr>
              <a:r>
                <a:rPr lang="en-US" sz="4500">
                  <a:solidFill>
                    <a:srgbClr val="193970"/>
                  </a:solidFill>
                  <a:latin typeface="League Spartan"/>
                </a:rPr>
                <a:t>DISTRIBUTION DON’TS</a:t>
              </a:r>
            </a:p>
          </p:txBody>
        </p:sp>
        <p:sp>
          <p:nvSpPr>
            <p:cNvPr id="4" name="AutoShape 4"/>
            <p:cNvSpPr/>
            <p:nvPr/>
          </p:nvSpPr>
          <p:spPr>
            <a:xfrm>
              <a:off x="4505628" y="1449637"/>
              <a:ext cx="843207" cy="87377"/>
            </a:xfrm>
            <a:prstGeom prst="rect">
              <a:avLst/>
            </a:prstGeom>
            <a:solidFill>
              <a:srgbClr val="193970"/>
            </a:solidFill>
          </p:spPr>
          <p:txBody>
            <a:bodyPr/>
            <a:lstStyle/>
            <a:p>
              <a:endParaRPr lang="en-US"/>
            </a:p>
          </p:txBody>
        </p:sp>
        <p:sp>
          <p:nvSpPr>
            <p:cNvPr id="5" name="TextBox 5"/>
            <p:cNvSpPr txBox="1"/>
            <p:nvPr/>
          </p:nvSpPr>
          <p:spPr>
            <a:xfrm>
              <a:off x="0" y="2034151"/>
              <a:ext cx="9854463" cy="388996"/>
            </a:xfrm>
            <a:prstGeom prst="rect">
              <a:avLst/>
            </a:prstGeom>
          </p:spPr>
          <p:txBody>
            <a:bodyPr lIns="0" tIns="0" rIns="0" bIns="0" rtlCol="0" anchor="t">
              <a:spAutoFit/>
            </a:bodyPr>
            <a:lstStyle/>
            <a:p>
              <a:pPr>
                <a:lnSpc>
                  <a:spcPts val="2399"/>
                </a:lnSpc>
              </a:pPr>
              <a:endParaRPr/>
            </a:p>
          </p:txBody>
        </p:sp>
      </p:grpSp>
      <p:sp>
        <p:nvSpPr>
          <p:cNvPr id="6" name="AutoShape 6"/>
          <p:cNvSpPr/>
          <p:nvPr/>
        </p:nvSpPr>
        <p:spPr>
          <a:xfrm>
            <a:off x="1625600" y="6583680"/>
            <a:ext cx="9753600" cy="731520"/>
          </a:xfrm>
          <a:prstGeom prst="rect">
            <a:avLst/>
          </a:prstGeom>
          <a:solidFill>
            <a:srgbClr val="CBE5B4"/>
          </a:solidFill>
        </p:spPr>
        <p:txBody>
          <a:bodyPr/>
          <a:lstStyle/>
          <a:p>
            <a:endParaRPr lang="en-US"/>
          </a:p>
        </p:txBody>
      </p:sp>
      <p:graphicFrame>
        <p:nvGraphicFramePr>
          <p:cNvPr id="7" name="Table 7"/>
          <p:cNvGraphicFramePr>
            <a:graphicFrameLocks noGrp="1"/>
          </p:cNvGraphicFramePr>
          <p:nvPr/>
        </p:nvGraphicFramePr>
        <p:xfrm>
          <a:off x="2098817" y="2118116"/>
          <a:ext cx="8807167" cy="4295774"/>
        </p:xfrm>
        <a:graphic>
          <a:graphicData uri="http://schemas.openxmlformats.org/drawingml/2006/table">
            <a:tbl>
              <a:tblPr/>
              <a:tblGrid>
                <a:gridCol w="486362">
                  <a:extLst>
                    <a:ext uri="{9D8B030D-6E8A-4147-A177-3AD203B41FA5}">
                      <a16:colId xmlns:a16="http://schemas.microsoft.com/office/drawing/2014/main" val="20000"/>
                    </a:ext>
                  </a:extLst>
                </a:gridCol>
                <a:gridCol w="8320805">
                  <a:extLst>
                    <a:ext uri="{9D8B030D-6E8A-4147-A177-3AD203B41FA5}">
                      <a16:colId xmlns:a16="http://schemas.microsoft.com/office/drawing/2014/main" val="20001"/>
                    </a:ext>
                  </a:extLst>
                </a:gridCol>
              </a:tblGrid>
              <a:tr h="613682">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2 Bold"/>
                        </a:rPr>
                        <a:t>Charge for food or use food as payment</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13682">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2 Bold"/>
                        </a:rPr>
                        <a:t>Store food in a private home</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3682">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2 Bold"/>
                        </a:rPr>
                        <a:t>Require ID </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13682">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2 Bold"/>
                        </a:rPr>
                        <a:t>Collect information such as Social Security or driver’s license numbers</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3682">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2 Bold"/>
                        </a:rPr>
                        <a:t>Proselytize or require attendance at a religious service in order to receive food</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13682">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u="sng">
                          <a:solidFill>
                            <a:srgbClr val="000000"/>
                          </a:solidFill>
                          <a:latin typeface="Open Sans 2 Bold"/>
                          <a:hlinkClick r:id="rId3" tooltip="https://www.usda.gov/non-discrimination-statement"/>
                        </a:rPr>
                        <a:t>Deny someone food based on any of the protected classes (USDA Non-Discrimination Statement)</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13682">
                <a:tc>
                  <a:txBody>
                    <a:bodyPr/>
                    <a:lstStyle/>
                    <a:p>
                      <a:pPr algn="ctr">
                        <a:lnSpc>
                          <a:spcPts val="1819"/>
                        </a:lnSpc>
                        <a:defRPr/>
                      </a:pP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l">
                        <a:lnSpc>
                          <a:spcPts val="1819"/>
                        </a:lnSpc>
                        <a:defRPr/>
                      </a:pPr>
                      <a:r>
                        <a:rPr lang="en-US" sz="1299">
                          <a:solidFill>
                            <a:srgbClr val="000000"/>
                          </a:solidFill>
                          <a:latin typeface="Open Sans 2 Bold"/>
                        </a:rPr>
                        <a:t>Use food for programs outside of its intended use (i.e., volunteer dinners)</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8" name="Freeform 8"/>
          <p:cNvSpPr/>
          <p:nvPr/>
        </p:nvSpPr>
        <p:spPr>
          <a:xfrm>
            <a:off x="2098817" y="2196174"/>
            <a:ext cx="466265" cy="493402"/>
          </a:xfrm>
          <a:custGeom>
            <a:avLst/>
            <a:gdLst/>
            <a:ahLst/>
            <a:cxnLst/>
            <a:rect l="l" t="t" r="r" b="b"/>
            <a:pathLst>
              <a:path w="466265" h="493402">
                <a:moveTo>
                  <a:pt x="0" y="0"/>
                </a:moveTo>
                <a:lnTo>
                  <a:pt x="466265" y="0"/>
                </a:lnTo>
                <a:lnTo>
                  <a:pt x="466265" y="493402"/>
                </a:lnTo>
                <a:lnTo>
                  <a:pt x="0" y="4934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2123989" y="2816931"/>
            <a:ext cx="466265" cy="493402"/>
          </a:xfrm>
          <a:custGeom>
            <a:avLst/>
            <a:gdLst/>
            <a:ahLst/>
            <a:cxnLst/>
            <a:rect l="l" t="t" r="r" b="b"/>
            <a:pathLst>
              <a:path w="466265" h="493402">
                <a:moveTo>
                  <a:pt x="0" y="0"/>
                </a:moveTo>
                <a:lnTo>
                  <a:pt x="466264" y="0"/>
                </a:lnTo>
                <a:lnTo>
                  <a:pt x="466264" y="493402"/>
                </a:lnTo>
                <a:lnTo>
                  <a:pt x="0" y="4934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2123989" y="3434158"/>
            <a:ext cx="466265" cy="493402"/>
          </a:xfrm>
          <a:custGeom>
            <a:avLst/>
            <a:gdLst/>
            <a:ahLst/>
            <a:cxnLst/>
            <a:rect l="l" t="t" r="r" b="b"/>
            <a:pathLst>
              <a:path w="466265" h="493402">
                <a:moveTo>
                  <a:pt x="0" y="0"/>
                </a:moveTo>
                <a:lnTo>
                  <a:pt x="466264" y="0"/>
                </a:lnTo>
                <a:lnTo>
                  <a:pt x="466264" y="493401"/>
                </a:lnTo>
                <a:lnTo>
                  <a:pt x="0" y="493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123989" y="4019301"/>
            <a:ext cx="466265" cy="493402"/>
          </a:xfrm>
          <a:custGeom>
            <a:avLst/>
            <a:gdLst/>
            <a:ahLst/>
            <a:cxnLst/>
            <a:rect l="l" t="t" r="r" b="b"/>
            <a:pathLst>
              <a:path w="466265" h="493402">
                <a:moveTo>
                  <a:pt x="0" y="0"/>
                </a:moveTo>
                <a:lnTo>
                  <a:pt x="466264" y="0"/>
                </a:lnTo>
                <a:lnTo>
                  <a:pt x="466264" y="493402"/>
                </a:lnTo>
                <a:lnTo>
                  <a:pt x="0" y="4934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2123989" y="4636528"/>
            <a:ext cx="466265" cy="493402"/>
          </a:xfrm>
          <a:custGeom>
            <a:avLst/>
            <a:gdLst/>
            <a:ahLst/>
            <a:cxnLst/>
            <a:rect l="l" t="t" r="r" b="b"/>
            <a:pathLst>
              <a:path w="466265" h="493402">
                <a:moveTo>
                  <a:pt x="0" y="0"/>
                </a:moveTo>
                <a:lnTo>
                  <a:pt x="466264" y="0"/>
                </a:lnTo>
                <a:lnTo>
                  <a:pt x="466264" y="493402"/>
                </a:lnTo>
                <a:lnTo>
                  <a:pt x="0" y="4934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2098817" y="5225180"/>
            <a:ext cx="466265" cy="493402"/>
          </a:xfrm>
          <a:custGeom>
            <a:avLst/>
            <a:gdLst/>
            <a:ahLst/>
            <a:cxnLst/>
            <a:rect l="l" t="t" r="r" b="b"/>
            <a:pathLst>
              <a:path w="466265" h="493402">
                <a:moveTo>
                  <a:pt x="0" y="0"/>
                </a:moveTo>
                <a:lnTo>
                  <a:pt x="466265" y="0"/>
                </a:lnTo>
                <a:lnTo>
                  <a:pt x="466265" y="493401"/>
                </a:lnTo>
                <a:lnTo>
                  <a:pt x="0" y="4934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2123989" y="5842406"/>
            <a:ext cx="466265" cy="493402"/>
          </a:xfrm>
          <a:custGeom>
            <a:avLst/>
            <a:gdLst/>
            <a:ahLst/>
            <a:cxnLst/>
            <a:rect l="l" t="t" r="r" b="b"/>
            <a:pathLst>
              <a:path w="466265" h="493402">
                <a:moveTo>
                  <a:pt x="0" y="0"/>
                </a:moveTo>
                <a:lnTo>
                  <a:pt x="466264" y="0"/>
                </a:lnTo>
                <a:lnTo>
                  <a:pt x="466264" y="493402"/>
                </a:lnTo>
                <a:lnTo>
                  <a:pt x="0" y="4934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25600" y="0"/>
            <a:ext cx="4433506" cy="7315200"/>
          </a:xfrm>
          <a:prstGeom prst="rect">
            <a:avLst/>
          </a:prstGeom>
          <a:solidFill>
            <a:srgbClr val="CBE5B4"/>
          </a:solidFill>
        </p:spPr>
        <p:txBody>
          <a:bodyPr/>
          <a:lstStyle/>
          <a:p>
            <a:endParaRPr lang="en-US"/>
          </a:p>
        </p:txBody>
      </p:sp>
      <p:grpSp>
        <p:nvGrpSpPr>
          <p:cNvPr id="3" name="Group 3"/>
          <p:cNvGrpSpPr/>
          <p:nvPr/>
        </p:nvGrpSpPr>
        <p:grpSpPr>
          <a:xfrm>
            <a:off x="6693220" y="2170045"/>
            <a:ext cx="3954460" cy="4199021"/>
            <a:chOff x="0" y="0"/>
            <a:chExt cx="5272614" cy="5598695"/>
          </a:xfrm>
        </p:grpSpPr>
        <p:sp>
          <p:nvSpPr>
            <p:cNvPr id="4" name="AutoShape 4"/>
            <p:cNvSpPr/>
            <p:nvPr/>
          </p:nvSpPr>
          <p:spPr>
            <a:xfrm>
              <a:off x="0" y="0"/>
              <a:ext cx="700967" cy="87163"/>
            </a:xfrm>
            <a:prstGeom prst="rect">
              <a:avLst/>
            </a:prstGeom>
            <a:solidFill>
              <a:srgbClr val="193970"/>
            </a:solidFill>
          </p:spPr>
          <p:txBody>
            <a:bodyPr/>
            <a:lstStyle/>
            <a:p>
              <a:endParaRPr lang="en-US"/>
            </a:p>
          </p:txBody>
        </p:sp>
        <p:sp>
          <p:nvSpPr>
            <p:cNvPr id="5" name="TextBox 5"/>
            <p:cNvSpPr txBox="1"/>
            <p:nvPr/>
          </p:nvSpPr>
          <p:spPr>
            <a:xfrm>
              <a:off x="0" y="295876"/>
              <a:ext cx="5272614" cy="5302819"/>
            </a:xfrm>
            <a:prstGeom prst="rect">
              <a:avLst/>
            </a:prstGeom>
          </p:spPr>
          <p:txBody>
            <a:bodyPr lIns="0" tIns="0" rIns="0" bIns="0" rtlCol="0" anchor="t">
              <a:spAutoFit/>
            </a:bodyPr>
            <a:lstStyle/>
            <a:p>
              <a:pPr marL="345439" lvl="1" indent="-172720">
                <a:lnSpc>
                  <a:spcPts val="2399"/>
                </a:lnSpc>
                <a:buFont typeface="Arial"/>
                <a:buChar char="•"/>
              </a:pPr>
              <a:r>
                <a:rPr lang="en-US" sz="1599">
                  <a:solidFill>
                    <a:srgbClr val="193970"/>
                  </a:solidFill>
                  <a:latin typeface="Open Sans 1"/>
                </a:rPr>
                <a:t>Have a standard intake process (some sort of declaration of need)</a:t>
              </a:r>
            </a:p>
            <a:p>
              <a:pPr marL="345439" lvl="1" indent="-172720">
                <a:lnSpc>
                  <a:spcPts val="2399"/>
                </a:lnSpc>
                <a:buFont typeface="Arial"/>
                <a:buChar char="•"/>
              </a:pPr>
              <a:r>
                <a:rPr lang="en-US" sz="1599">
                  <a:solidFill>
                    <a:srgbClr val="193970"/>
                  </a:solidFill>
                  <a:latin typeface="Open Sans 1"/>
                </a:rPr>
                <a:t>Serve without judgement</a:t>
              </a:r>
            </a:p>
            <a:p>
              <a:pPr marL="345439" lvl="1" indent="-172720">
                <a:lnSpc>
                  <a:spcPts val="2399"/>
                </a:lnSpc>
                <a:buFont typeface="Arial"/>
                <a:buChar char="•"/>
              </a:pPr>
              <a:r>
                <a:rPr lang="en-US" sz="1599">
                  <a:solidFill>
                    <a:srgbClr val="193970"/>
                  </a:solidFill>
                  <a:latin typeface="Open Sans 1"/>
                </a:rPr>
                <a:t>Less barriers as possible </a:t>
              </a:r>
            </a:p>
            <a:p>
              <a:pPr marL="345439" lvl="1" indent="-172720">
                <a:lnSpc>
                  <a:spcPts val="2399"/>
                </a:lnSpc>
                <a:buFont typeface="Arial"/>
                <a:buChar char="•"/>
              </a:pPr>
              <a:r>
                <a:rPr lang="en-US" sz="1599">
                  <a:solidFill>
                    <a:srgbClr val="193970"/>
                  </a:solidFill>
                  <a:latin typeface="Open Sans 1"/>
                </a:rPr>
                <a:t>You can request ID but not require it</a:t>
              </a:r>
            </a:p>
            <a:p>
              <a:pPr marL="345439" lvl="1" indent="-172720">
                <a:lnSpc>
                  <a:spcPts val="2399"/>
                </a:lnSpc>
                <a:buFont typeface="Arial"/>
                <a:buChar char="•"/>
              </a:pPr>
              <a:r>
                <a:rPr lang="en-US" sz="1599">
                  <a:solidFill>
                    <a:srgbClr val="193970"/>
                  </a:solidFill>
                  <a:latin typeface="Open Sans 1"/>
                </a:rPr>
                <a:t>You can request a piece of non-junk mail or utility bill to verify address if you have service boundaries</a:t>
              </a:r>
            </a:p>
            <a:p>
              <a:pPr marL="345439" lvl="1" indent="-172720">
                <a:lnSpc>
                  <a:spcPts val="2399"/>
                </a:lnSpc>
                <a:buFont typeface="Arial"/>
                <a:buChar char="•"/>
              </a:pPr>
              <a:r>
                <a:rPr lang="en-US" sz="1599">
                  <a:solidFill>
                    <a:srgbClr val="193970"/>
                  </a:solidFill>
                  <a:latin typeface="Open Sans 1"/>
                </a:rPr>
                <a:t>Neighbors do not need to sign their name</a:t>
              </a:r>
            </a:p>
            <a:p>
              <a:pPr marL="345439" lvl="1" indent="-172720">
                <a:lnSpc>
                  <a:spcPts val="2399"/>
                </a:lnSpc>
                <a:buFont typeface="Arial"/>
                <a:buChar char="•"/>
              </a:pPr>
              <a:r>
                <a:rPr lang="en-US" sz="1599">
                  <a:solidFill>
                    <a:srgbClr val="193970"/>
                  </a:solidFill>
                  <a:latin typeface="Open Sans 1"/>
                </a:rPr>
                <a:t>Keep records on file for 3 years plus the current year</a:t>
              </a:r>
            </a:p>
            <a:p>
              <a:pPr marL="345439" lvl="1" indent="-172720">
                <a:lnSpc>
                  <a:spcPts val="2399"/>
                </a:lnSpc>
                <a:buFont typeface="Arial"/>
                <a:buChar char="•"/>
              </a:pPr>
              <a:r>
                <a:rPr lang="en-US" sz="1599">
                  <a:solidFill>
                    <a:srgbClr val="193970"/>
                  </a:solidFill>
                  <a:latin typeface="Open Sans 1"/>
                </a:rPr>
                <a:t>Report statistics monthly </a:t>
              </a:r>
            </a:p>
          </p:txBody>
        </p:sp>
      </p:grpSp>
      <p:sp>
        <p:nvSpPr>
          <p:cNvPr id="6" name="TextBox 6"/>
          <p:cNvSpPr txBox="1"/>
          <p:nvPr/>
        </p:nvSpPr>
        <p:spPr>
          <a:xfrm>
            <a:off x="2244303" y="2969361"/>
            <a:ext cx="3196100" cy="2066925"/>
          </a:xfrm>
          <a:prstGeom prst="rect">
            <a:avLst/>
          </a:prstGeom>
        </p:spPr>
        <p:txBody>
          <a:bodyPr lIns="0" tIns="0" rIns="0" bIns="0" rtlCol="0" anchor="t">
            <a:spAutoFit/>
          </a:bodyPr>
          <a:lstStyle/>
          <a:p>
            <a:pPr algn="ctr">
              <a:lnSpc>
                <a:spcPts val="5400"/>
              </a:lnSpc>
            </a:pPr>
            <a:r>
              <a:rPr lang="en-US" sz="4500">
                <a:solidFill>
                  <a:srgbClr val="193970"/>
                </a:solidFill>
                <a:latin typeface="League Spartan"/>
              </a:rPr>
              <a:t>NEIGHBOR INTAKE PROCESS</a:t>
            </a: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91010" y="68067"/>
            <a:ext cx="9588190" cy="7327785"/>
          </a:xfrm>
          <a:custGeom>
            <a:avLst/>
            <a:gdLst/>
            <a:ahLst/>
            <a:cxnLst/>
            <a:rect l="l" t="t" r="r" b="b"/>
            <a:pathLst>
              <a:path w="9588190" h="7327785">
                <a:moveTo>
                  <a:pt x="0" y="0"/>
                </a:moveTo>
                <a:lnTo>
                  <a:pt x="9588190" y="0"/>
                </a:lnTo>
                <a:lnTo>
                  <a:pt x="9588190" y="7327786"/>
                </a:lnTo>
                <a:lnTo>
                  <a:pt x="0" y="7327786"/>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8654061" y="6752244"/>
            <a:ext cx="2569021" cy="473240"/>
            <a:chOff x="0" y="0"/>
            <a:chExt cx="3425362" cy="630987"/>
          </a:xfrm>
        </p:grpSpPr>
        <p:sp>
          <p:nvSpPr>
            <p:cNvPr id="4" name="AutoShape 4"/>
            <p:cNvSpPr/>
            <p:nvPr/>
          </p:nvSpPr>
          <p:spPr>
            <a:xfrm>
              <a:off x="0" y="0"/>
              <a:ext cx="3425362" cy="630987"/>
            </a:xfrm>
            <a:prstGeom prst="rect">
              <a:avLst/>
            </a:prstGeom>
            <a:solidFill>
              <a:srgbClr val="E1685C">
                <a:alpha val="78824"/>
              </a:srgbClr>
            </a:solidFill>
          </p:spPr>
          <p:txBody>
            <a:bodyPr/>
            <a:lstStyle/>
            <a:p>
              <a:endParaRPr lang="en-US"/>
            </a:p>
          </p:txBody>
        </p:sp>
        <p:sp>
          <p:nvSpPr>
            <p:cNvPr id="5" name="TextBox 5"/>
            <p:cNvSpPr txBox="1"/>
            <p:nvPr/>
          </p:nvSpPr>
          <p:spPr>
            <a:xfrm>
              <a:off x="64776" y="105826"/>
              <a:ext cx="3295810" cy="438385"/>
            </a:xfrm>
            <a:prstGeom prst="rect">
              <a:avLst/>
            </a:prstGeom>
          </p:spPr>
          <p:txBody>
            <a:bodyPr lIns="0" tIns="0" rIns="0" bIns="0" rtlCol="0" anchor="t">
              <a:spAutoFit/>
            </a:bodyPr>
            <a:lstStyle/>
            <a:p>
              <a:pPr>
                <a:lnSpc>
                  <a:spcPts val="2447"/>
                </a:lnSpc>
              </a:pPr>
              <a:r>
                <a:rPr lang="en-US" sz="2265">
                  <a:solidFill>
                    <a:srgbClr val="FFFFFF"/>
                  </a:solidFill>
                  <a:latin typeface="League Spartan"/>
                </a:rPr>
                <a:t>PANTRIES ONLY</a:t>
              </a:r>
            </a:p>
          </p:txBody>
        </p:sp>
      </p:gr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06699" y="0"/>
            <a:ext cx="9791405" cy="7315200"/>
          </a:xfrm>
          <a:custGeom>
            <a:avLst/>
            <a:gdLst/>
            <a:ahLst/>
            <a:cxnLst/>
            <a:rect l="l" t="t" r="r" b="b"/>
            <a:pathLst>
              <a:path w="9791405" h="7315200">
                <a:moveTo>
                  <a:pt x="0" y="0"/>
                </a:moveTo>
                <a:lnTo>
                  <a:pt x="9791404" y="0"/>
                </a:lnTo>
                <a:lnTo>
                  <a:pt x="9791404" y="7315200"/>
                </a:lnTo>
                <a:lnTo>
                  <a:pt x="0" y="73152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8654061" y="6752244"/>
            <a:ext cx="2569021" cy="473240"/>
            <a:chOff x="0" y="0"/>
            <a:chExt cx="3425362" cy="630987"/>
          </a:xfrm>
        </p:grpSpPr>
        <p:sp>
          <p:nvSpPr>
            <p:cNvPr id="4" name="AutoShape 4"/>
            <p:cNvSpPr/>
            <p:nvPr/>
          </p:nvSpPr>
          <p:spPr>
            <a:xfrm>
              <a:off x="0" y="0"/>
              <a:ext cx="3425362" cy="630987"/>
            </a:xfrm>
            <a:prstGeom prst="rect">
              <a:avLst/>
            </a:prstGeom>
            <a:solidFill>
              <a:srgbClr val="E1685C">
                <a:alpha val="78824"/>
              </a:srgbClr>
            </a:solidFill>
          </p:spPr>
          <p:txBody>
            <a:bodyPr/>
            <a:lstStyle/>
            <a:p>
              <a:endParaRPr lang="en-US"/>
            </a:p>
          </p:txBody>
        </p:sp>
        <p:sp>
          <p:nvSpPr>
            <p:cNvPr id="5" name="TextBox 5"/>
            <p:cNvSpPr txBox="1"/>
            <p:nvPr/>
          </p:nvSpPr>
          <p:spPr>
            <a:xfrm>
              <a:off x="64776" y="105826"/>
              <a:ext cx="3295810" cy="438385"/>
            </a:xfrm>
            <a:prstGeom prst="rect">
              <a:avLst/>
            </a:prstGeom>
          </p:spPr>
          <p:txBody>
            <a:bodyPr lIns="0" tIns="0" rIns="0" bIns="0" rtlCol="0" anchor="t">
              <a:spAutoFit/>
            </a:bodyPr>
            <a:lstStyle/>
            <a:p>
              <a:pPr>
                <a:lnSpc>
                  <a:spcPts val="2447"/>
                </a:lnSpc>
              </a:pPr>
              <a:r>
                <a:rPr lang="en-US" sz="2265">
                  <a:solidFill>
                    <a:srgbClr val="FFFFFF"/>
                  </a:solidFill>
                  <a:latin typeface="League Spartan"/>
                </a:rPr>
                <a:t>PANTRIES ONLY</a:t>
              </a:r>
            </a:p>
          </p:txBody>
        </p:sp>
      </p:gr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15173" y="980527"/>
            <a:ext cx="9228110" cy="5832862"/>
          </a:xfrm>
          <a:custGeom>
            <a:avLst/>
            <a:gdLst/>
            <a:ahLst/>
            <a:cxnLst/>
            <a:rect l="l" t="t" r="r" b="b"/>
            <a:pathLst>
              <a:path w="9228110" h="5832862">
                <a:moveTo>
                  <a:pt x="0" y="0"/>
                </a:moveTo>
                <a:lnTo>
                  <a:pt x="9228110" y="0"/>
                </a:lnTo>
                <a:lnTo>
                  <a:pt x="9228110" y="5832862"/>
                </a:lnTo>
                <a:lnTo>
                  <a:pt x="0" y="5832862"/>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8654061" y="6752244"/>
            <a:ext cx="2569021" cy="473240"/>
            <a:chOff x="0" y="0"/>
            <a:chExt cx="3425362" cy="630987"/>
          </a:xfrm>
        </p:grpSpPr>
        <p:sp>
          <p:nvSpPr>
            <p:cNvPr id="4" name="AutoShape 4"/>
            <p:cNvSpPr/>
            <p:nvPr/>
          </p:nvSpPr>
          <p:spPr>
            <a:xfrm>
              <a:off x="0" y="0"/>
              <a:ext cx="3425362" cy="630987"/>
            </a:xfrm>
            <a:prstGeom prst="rect">
              <a:avLst/>
            </a:prstGeom>
            <a:solidFill>
              <a:srgbClr val="E1685C">
                <a:alpha val="78824"/>
              </a:srgbClr>
            </a:solidFill>
          </p:spPr>
          <p:txBody>
            <a:bodyPr/>
            <a:lstStyle/>
            <a:p>
              <a:endParaRPr lang="en-US"/>
            </a:p>
          </p:txBody>
        </p:sp>
        <p:sp>
          <p:nvSpPr>
            <p:cNvPr id="5" name="TextBox 5"/>
            <p:cNvSpPr txBox="1"/>
            <p:nvPr/>
          </p:nvSpPr>
          <p:spPr>
            <a:xfrm>
              <a:off x="64776" y="105826"/>
              <a:ext cx="3295810" cy="438385"/>
            </a:xfrm>
            <a:prstGeom prst="rect">
              <a:avLst/>
            </a:prstGeom>
          </p:spPr>
          <p:txBody>
            <a:bodyPr lIns="0" tIns="0" rIns="0" bIns="0" rtlCol="0" anchor="t">
              <a:spAutoFit/>
            </a:bodyPr>
            <a:lstStyle/>
            <a:p>
              <a:pPr>
                <a:lnSpc>
                  <a:spcPts val="2447"/>
                </a:lnSpc>
              </a:pPr>
              <a:r>
                <a:rPr lang="en-US" sz="2265">
                  <a:solidFill>
                    <a:srgbClr val="FFFFFF"/>
                  </a:solidFill>
                  <a:latin typeface="League Spartan"/>
                </a:rPr>
                <a:t>KITCHENS ONLY</a:t>
              </a:r>
            </a:p>
          </p:txBody>
        </p:sp>
      </p:grpSp>
    </p:spTree>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1685C"/>
        </a:solidFill>
        <a:effectLst/>
      </p:bgPr>
    </p:bg>
    <p:spTree>
      <p:nvGrpSpPr>
        <p:cNvPr id="1" name=""/>
        <p:cNvGrpSpPr/>
        <p:nvPr/>
      </p:nvGrpSpPr>
      <p:grpSpPr>
        <a:xfrm>
          <a:off x="0" y="0"/>
          <a:ext cx="0" cy="0"/>
          <a:chOff x="0" y="0"/>
          <a:chExt cx="0" cy="0"/>
        </a:xfrm>
      </p:grpSpPr>
      <p:sp>
        <p:nvSpPr>
          <p:cNvPr id="2" name="AutoShape 2"/>
          <p:cNvSpPr/>
          <p:nvPr/>
        </p:nvSpPr>
        <p:spPr>
          <a:xfrm>
            <a:off x="8118751" y="0"/>
            <a:ext cx="3325114" cy="7315200"/>
          </a:xfrm>
          <a:prstGeom prst="rect">
            <a:avLst/>
          </a:prstGeom>
          <a:solidFill>
            <a:srgbClr val="FFFFFF"/>
          </a:solidFill>
        </p:spPr>
        <p:txBody>
          <a:bodyPr/>
          <a:lstStyle/>
          <a:p>
            <a:endParaRPr lang="en-US"/>
          </a:p>
        </p:txBody>
      </p:sp>
      <p:grpSp>
        <p:nvGrpSpPr>
          <p:cNvPr id="3" name="Group 3"/>
          <p:cNvGrpSpPr/>
          <p:nvPr/>
        </p:nvGrpSpPr>
        <p:grpSpPr>
          <a:xfrm>
            <a:off x="2281519" y="2739548"/>
            <a:ext cx="5119582" cy="2109563"/>
            <a:chOff x="0" y="0"/>
            <a:chExt cx="6826109" cy="2812750"/>
          </a:xfrm>
        </p:grpSpPr>
        <p:sp>
          <p:nvSpPr>
            <p:cNvPr id="4" name="AutoShape 4"/>
            <p:cNvSpPr/>
            <p:nvPr/>
          </p:nvSpPr>
          <p:spPr>
            <a:xfrm>
              <a:off x="0" y="0"/>
              <a:ext cx="754180" cy="88880"/>
            </a:xfrm>
            <a:prstGeom prst="rect">
              <a:avLst/>
            </a:prstGeom>
            <a:solidFill>
              <a:srgbClr val="FFFFFF"/>
            </a:solidFill>
          </p:spPr>
          <p:txBody>
            <a:bodyPr/>
            <a:lstStyle/>
            <a:p>
              <a:endParaRPr lang="en-US"/>
            </a:p>
          </p:txBody>
        </p:sp>
        <p:sp>
          <p:nvSpPr>
            <p:cNvPr id="5" name="TextBox 5"/>
            <p:cNvSpPr txBox="1"/>
            <p:nvPr/>
          </p:nvSpPr>
          <p:spPr>
            <a:xfrm>
              <a:off x="0" y="382513"/>
              <a:ext cx="6826109" cy="2430237"/>
            </a:xfrm>
            <a:prstGeom prst="rect">
              <a:avLst/>
            </a:prstGeom>
          </p:spPr>
          <p:txBody>
            <a:bodyPr lIns="0" tIns="0" rIns="0" bIns="0" rtlCol="0" anchor="t">
              <a:spAutoFit/>
            </a:bodyPr>
            <a:lstStyle/>
            <a:p>
              <a:pPr marL="345439" lvl="1" indent="-172720">
                <a:lnSpc>
                  <a:spcPts val="2399"/>
                </a:lnSpc>
                <a:buFont typeface="Arial"/>
                <a:buChar char="•"/>
              </a:pPr>
              <a:r>
                <a:rPr lang="en-US" sz="1599">
                  <a:solidFill>
                    <a:srgbClr val="FFFFFF"/>
                  </a:solidFill>
                  <a:latin typeface="Open Sans 1"/>
                </a:rPr>
                <a:t>Non-compliance</a:t>
              </a:r>
            </a:p>
            <a:p>
              <a:pPr marL="345439" lvl="1" indent="-172720">
                <a:lnSpc>
                  <a:spcPts val="2399"/>
                </a:lnSpc>
                <a:buFont typeface="Arial"/>
                <a:buChar char="•"/>
              </a:pPr>
              <a:r>
                <a:rPr lang="en-US" sz="1599">
                  <a:solidFill>
                    <a:srgbClr val="FFFFFF"/>
                  </a:solidFill>
                  <a:latin typeface="Open Sans 1"/>
                </a:rPr>
                <a:t>Lack of communication</a:t>
              </a:r>
            </a:p>
            <a:p>
              <a:pPr marL="345439" lvl="1" indent="-172720">
                <a:lnSpc>
                  <a:spcPts val="2399"/>
                </a:lnSpc>
                <a:buFont typeface="Arial"/>
                <a:buChar char="•"/>
              </a:pPr>
              <a:r>
                <a:rPr lang="en-US" sz="1599">
                  <a:solidFill>
                    <a:srgbClr val="FFFFFF"/>
                  </a:solidFill>
                  <a:latin typeface="Open Sans 1"/>
                </a:rPr>
                <a:t>Missing statistics </a:t>
              </a:r>
            </a:p>
            <a:p>
              <a:pPr marL="345439" lvl="1" indent="-172720">
                <a:lnSpc>
                  <a:spcPts val="2399"/>
                </a:lnSpc>
                <a:buFont typeface="Arial"/>
                <a:buChar char="•"/>
              </a:pPr>
              <a:r>
                <a:rPr lang="en-US" sz="1599">
                  <a:solidFill>
                    <a:srgbClr val="FFFFFF"/>
                  </a:solidFill>
                  <a:latin typeface="Open Sans 1"/>
                </a:rPr>
                <a:t>Not ordering once every 30 days</a:t>
              </a:r>
            </a:p>
            <a:p>
              <a:pPr marL="345439" lvl="1" indent="-172720">
                <a:lnSpc>
                  <a:spcPts val="2399"/>
                </a:lnSpc>
                <a:buFont typeface="Arial"/>
                <a:buChar char="•"/>
              </a:pPr>
              <a:r>
                <a:rPr lang="en-US" sz="1599">
                  <a:solidFill>
                    <a:srgbClr val="FFFFFF"/>
                  </a:solidFill>
                  <a:latin typeface="Open Sans 1"/>
                </a:rPr>
                <a:t>Capacity/closures</a:t>
              </a:r>
            </a:p>
            <a:p>
              <a:pPr marL="345439" lvl="1" indent="-172720">
                <a:lnSpc>
                  <a:spcPts val="2399"/>
                </a:lnSpc>
                <a:buFont typeface="Arial"/>
                <a:buChar char="•"/>
              </a:pPr>
              <a:r>
                <a:rPr lang="en-US" sz="1599">
                  <a:solidFill>
                    <a:srgbClr val="FFFFFF"/>
                  </a:solidFill>
                  <a:latin typeface="Open Sans 1"/>
                </a:rPr>
                <a:t>With or without cause</a:t>
              </a:r>
            </a:p>
          </p:txBody>
        </p:sp>
      </p:grpSp>
      <p:sp>
        <p:nvSpPr>
          <p:cNvPr id="6" name="TextBox 6"/>
          <p:cNvSpPr txBox="1"/>
          <p:nvPr/>
        </p:nvSpPr>
        <p:spPr>
          <a:xfrm>
            <a:off x="2281519" y="721996"/>
            <a:ext cx="5837232" cy="2066925"/>
          </a:xfrm>
          <a:prstGeom prst="rect">
            <a:avLst/>
          </a:prstGeom>
        </p:spPr>
        <p:txBody>
          <a:bodyPr lIns="0" tIns="0" rIns="0" bIns="0" rtlCol="0" anchor="t">
            <a:spAutoFit/>
          </a:bodyPr>
          <a:lstStyle/>
          <a:p>
            <a:pPr>
              <a:lnSpc>
                <a:spcPts val="5400"/>
              </a:lnSpc>
            </a:pPr>
            <a:r>
              <a:rPr lang="en-US" sz="4500">
                <a:solidFill>
                  <a:srgbClr val="FFFFFF"/>
                </a:solidFill>
                <a:latin typeface="League Spartan"/>
              </a:rPr>
              <a:t>SUSPENSION &amp; TERMINATION/</a:t>
            </a:r>
          </a:p>
          <a:p>
            <a:pPr>
              <a:lnSpc>
                <a:spcPts val="5400"/>
              </a:lnSpc>
            </a:pPr>
            <a:r>
              <a:rPr lang="en-US" sz="4500">
                <a:solidFill>
                  <a:srgbClr val="FFFFFF"/>
                </a:solidFill>
                <a:latin typeface="League Spartan"/>
              </a:rPr>
              <a:t>INACTIVATION</a:t>
            </a:r>
          </a:p>
        </p:txBody>
      </p:sp>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198355">
            <a:off x="751749" y="108865"/>
            <a:ext cx="2354000" cy="3626611"/>
          </a:xfrm>
          <a:custGeom>
            <a:avLst/>
            <a:gdLst/>
            <a:ahLst/>
            <a:cxnLst/>
            <a:rect l="l" t="t" r="r" b="b"/>
            <a:pathLst>
              <a:path w="2354000" h="3626611">
                <a:moveTo>
                  <a:pt x="0" y="0"/>
                </a:moveTo>
                <a:lnTo>
                  <a:pt x="2354000" y="0"/>
                </a:lnTo>
                <a:lnTo>
                  <a:pt x="2354000" y="3626611"/>
                </a:lnTo>
                <a:lnTo>
                  <a:pt x="0" y="36266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0581622">
            <a:off x="3267512" y="5818639"/>
            <a:ext cx="3546058" cy="2624083"/>
          </a:xfrm>
          <a:custGeom>
            <a:avLst/>
            <a:gdLst/>
            <a:ahLst/>
            <a:cxnLst/>
            <a:rect l="l" t="t" r="r" b="b"/>
            <a:pathLst>
              <a:path w="3546058" h="2624083">
                <a:moveTo>
                  <a:pt x="0" y="0"/>
                </a:moveTo>
                <a:lnTo>
                  <a:pt x="3546058" y="0"/>
                </a:lnTo>
                <a:lnTo>
                  <a:pt x="3546058" y="2624083"/>
                </a:lnTo>
                <a:lnTo>
                  <a:pt x="0" y="2624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6257107" y="-204302"/>
            <a:ext cx="1272355" cy="1431075"/>
          </a:xfrm>
          <a:custGeom>
            <a:avLst/>
            <a:gdLst/>
            <a:ahLst/>
            <a:cxnLst/>
            <a:rect l="l" t="t" r="r" b="b"/>
            <a:pathLst>
              <a:path w="1272355" h="1431075">
                <a:moveTo>
                  <a:pt x="0" y="0"/>
                </a:moveTo>
                <a:lnTo>
                  <a:pt x="1272355" y="0"/>
                </a:lnTo>
                <a:lnTo>
                  <a:pt x="1272355" y="1431075"/>
                </a:lnTo>
                <a:lnTo>
                  <a:pt x="0" y="14310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 name="Group 5"/>
          <p:cNvGrpSpPr/>
          <p:nvPr/>
        </p:nvGrpSpPr>
        <p:grpSpPr>
          <a:xfrm>
            <a:off x="2848750" y="3032455"/>
            <a:ext cx="7307300" cy="1081089"/>
            <a:chOff x="0" y="0"/>
            <a:chExt cx="9743067" cy="1441452"/>
          </a:xfrm>
        </p:grpSpPr>
        <p:sp>
          <p:nvSpPr>
            <p:cNvPr id="6" name="AutoShape 6"/>
            <p:cNvSpPr/>
            <p:nvPr/>
          </p:nvSpPr>
          <p:spPr>
            <a:xfrm>
              <a:off x="0" y="0"/>
              <a:ext cx="9743067" cy="1441452"/>
            </a:xfrm>
            <a:prstGeom prst="rect">
              <a:avLst/>
            </a:prstGeom>
            <a:solidFill>
              <a:srgbClr val="E1685C">
                <a:alpha val="78824"/>
              </a:srgbClr>
            </a:solidFill>
          </p:spPr>
          <p:txBody>
            <a:bodyPr/>
            <a:lstStyle/>
            <a:p>
              <a:endParaRPr lang="en-US"/>
            </a:p>
          </p:txBody>
        </p:sp>
        <p:sp>
          <p:nvSpPr>
            <p:cNvPr id="7" name="TextBox 7"/>
            <p:cNvSpPr txBox="1"/>
            <p:nvPr/>
          </p:nvSpPr>
          <p:spPr>
            <a:xfrm>
              <a:off x="125674" y="264909"/>
              <a:ext cx="9491718" cy="978308"/>
            </a:xfrm>
            <a:prstGeom prst="rect">
              <a:avLst/>
            </a:prstGeom>
          </p:spPr>
          <p:txBody>
            <a:bodyPr lIns="0" tIns="0" rIns="0" bIns="0" rtlCol="0" anchor="t">
              <a:spAutoFit/>
            </a:bodyPr>
            <a:lstStyle/>
            <a:p>
              <a:pPr>
                <a:lnSpc>
                  <a:spcPts val="5590"/>
                </a:lnSpc>
              </a:pPr>
              <a:r>
                <a:rPr lang="en-US" sz="5176">
                  <a:solidFill>
                    <a:srgbClr val="FFFFFF"/>
                  </a:solidFill>
                  <a:latin typeface="League Spartan"/>
                </a:rPr>
                <a:t>ONLINE RESOURCES</a:t>
              </a:r>
            </a:p>
          </p:txBody>
        </p:sp>
      </p:grpSp>
    </p:spTree>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daretocare.org"/>
          </p:cNvPr>
          <p:cNvSpPr/>
          <p:nvPr/>
        </p:nvSpPr>
        <p:spPr>
          <a:xfrm>
            <a:off x="1814529" y="2784193"/>
            <a:ext cx="9375745" cy="3981566"/>
          </a:xfrm>
          <a:custGeom>
            <a:avLst/>
            <a:gdLst/>
            <a:ahLst/>
            <a:cxnLst/>
            <a:rect l="l" t="t" r="r" b="b"/>
            <a:pathLst>
              <a:path w="9375745" h="3981566">
                <a:moveTo>
                  <a:pt x="0" y="0"/>
                </a:moveTo>
                <a:lnTo>
                  <a:pt x="9375744" y="0"/>
                </a:lnTo>
                <a:lnTo>
                  <a:pt x="9375744" y="3981567"/>
                </a:lnTo>
                <a:lnTo>
                  <a:pt x="0" y="3981567"/>
                </a:lnTo>
                <a:lnTo>
                  <a:pt x="0" y="0"/>
                </a:lnTo>
                <a:close/>
              </a:path>
            </a:pathLst>
          </a:custGeom>
          <a:blipFill>
            <a:blip r:embed="rId4"/>
            <a:stretch>
              <a:fillRect/>
            </a:stretch>
          </a:blipFill>
        </p:spPr>
        <p:txBody>
          <a:bodyPr/>
          <a:lstStyle/>
          <a:p>
            <a:endParaRPr lang="en-US"/>
          </a:p>
        </p:txBody>
      </p:sp>
      <p:sp>
        <p:nvSpPr>
          <p:cNvPr id="3" name="TextBox 3"/>
          <p:cNvSpPr txBox="1"/>
          <p:nvPr/>
        </p:nvSpPr>
        <p:spPr>
          <a:xfrm>
            <a:off x="1934014" y="963147"/>
            <a:ext cx="9256258" cy="1455848"/>
          </a:xfrm>
          <a:prstGeom prst="rect">
            <a:avLst/>
          </a:prstGeom>
        </p:spPr>
        <p:txBody>
          <a:bodyPr lIns="0" tIns="0" rIns="0" bIns="0" rtlCol="0" anchor="t">
            <a:spAutoFit/>
          </a:bodyPr>
          <a:lstStyle/>
          <a:p>
            <a:pPr algn="ctr">
              <a:lnSpc>
                <a:spcPts val="5590"/>
              </a:lnSpc>
            </a:pPr>
            <a:r>
              <a:rPr lang="en-US" sz="5176">
                <a:solidFill>
                  <a:srgbClr val="E1685C"/>
                </a:solidFill>
                <a:latin typeface="League Spartan"/>
              </a:rPr>
              <a:t>HOME PAGE: </a:t>
            </a:r>
            <a:r>
              <a:rPr lang="en-US" sz="5176" u="sng">
                <a:solidFill>
                  <a:srgbClr val="E1685C"/>
                </a:solidFill>
                <a:latin typeface="League Spartan"/>
                <a:hlinkClick r:id="rId3" tooltip="http://daretocare.org"/>
              </a:rPr>
              <a:t>DARETOCARE.ORG</a:t>
            </a:r>
          </a:p>
        </p:txBody>
      </p:sp>
    </p:spTree>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14529" y="2014750"/>
            <a:ext cx="9375745" cy="714220"/>
          </a:xfrm>
          <a:custGeom>
            <a:avLst/>
            <a:gdLst/>
            <a:ahLst/>
            <a:cxnLst/>
            <a:rect l="l" t="t" r="r" b="b"/>
            <a:pathLst>
              <a:path w="9375745" h="714220">
                <a:moveTo>
                  <a:pt x="0" y="0"/>
                </a:moveTo>
                <a:lnTo>
                  <a:pt x="9375744" y="0"/>
                </a:lnTo>
                <a:lnTo>
                  <a:pt x="9375744" y="714220"/>
                </a:lnTo>
                <a:lnTo>
                  <a:pt x="0" y="714220"/>
                </a:lnTo>
                <a:lnTo>
                  <a:pt x="0" y="0"/>
                </a:lnTo>
                <a:close/>
              </a:path>
            </a:pathLst>
          </a:custGeom>
          <a:blipFill>
            <a:blip r:embed="rId3"/>
            <a:stretch>
              <a:fillRect b="-457470"/>
            </a:stretch>
          </a:blipFill>
        </p:spPr>
        <p:txBody>
          <a:bodyPr/>
          <a:lstStyle/>
          <a:p>
            <a:endParaRPr lang="en-US"/>
          </a:p>
        </p:txBody>
      </p:sp>
      <p:sp>
        <p:nvSpPr>
          <p:cNvPr id="3" name="Freeform 3"/>
          <p:cNvSpPr/>
          <p:nvPr/>
        </p:nvSpPr>
        <p:spPr>
          <a:xfrm>
            <a:off x="1934014" y="3234756"/>
            <a:ext cx="9099272" cy="4080444"/>
          </a:xfrm>
          <a:custGeom>
            <a:avLst/>
            <a:gdLst/>
            <a:ahLst/>
            <a:cxnLst/>
            <a:rect l="l" t="t" r="r" b="b"/>
            <a:pathLst>
              <a:path w="9099272" h="4080444">
                <a:moveTo>
                  <a:pt x="0" y="0"/>
                </a:moveTo>
                <a:lnTo>
                  <a:pt x="9099272" y="0"/>
                </a:lnTo>
                <a:lnTo>
                  <a:pt x="9099272" y="4080444"/>
                </a:lnTo>
                <a:lnTo>
                  <a:pt x="0" y="4080444"/>
                </a:lnTo>
                <a:lnTo>
                  <a:pt x="0" y="0"/>
                </a:lnTo>
                <a:close/>
              </a:path>
            </a:pathLst>
          </a:custGeom>
          <a:blipFill>
            <a:blip r:embed="rId4"/>
            <a:stretch>
              <a:fillRect t="-7923"/>
            </a:stretch>
          </a:blipFill>
        </p:spPr>
        <p:txBody>
          <a:bodyPr/>
          <a:lstStyle/>
          <a:p>
            <a:endParaRPr lang="en-US"/>
          </a:p>
        </p:txBody>
      </p:sp>
      <p:sp>
        <p:nvSpPr>
          <p:cNvPr id="4" name="TextBox 4"/>
          <p:cNvSpPr txBox="1"/>
          <p:nvPr/>
        </p:nvSpPr>
        <p:spPr>
          <a:xfrm>
            <a:off x="1934014" y="963147"/>
            <a:ext cx="9256258" cy="737702"/>
          </a:xfrm>
          <a:prstGeom prst="rect">
            <a:avLst/>
          </a:prstGeom>
        </p:spPr>
        <p:txBody>
          <a:bodyPr lIns="0" tIns="0" rIns="0" bIns="0" rtlCol="0" anchor="t">
            <a:spAutoFit/>
          </a:bodyPr>
          <a:lstStyle/>
          <a:p>
            <a:pPr algn="ctr">
              <a:lnSpc>
                <a:spcPts val="5590"/>
              </a:lnSpc>
            </a:pPr>
            <a:r>
              <a:rPr lang="en-US" sz="5176" u="sng">
                <a:solidFill>
                  <a:srgbClr val="E1685C"/>
                </a:solidFill>
                <a:latin typeface="League Spartan"/>
                <a:hlinkClick r:id="rId5" tooltip="http://daretocare.org/need-food"/>
              </a:rPr>
              <a:t>NEED FOOD MAP</a:t>
            </a:r>
          </a:p>
        </p:txBody>
      </p:sp>
      <p:pic>
        <p:nvPicPr>
          <p:cNvPr id="5" name="Picture 5"/>
          <p:cNvPicPr>
            <a:picLocks noChangeAspect="1"/>
          </p:cNvPicPr>
          <p:nvPr/>
        </p:nvPicPr>
        <p:blipFill>
          <a:blip r:embed="rId6"/>
          <a:srcRect/>
          <a:stretch>
            <a:fillRect/>
          </a:stretch>
        </p:blipFill>
        <p:spPr>
          <a:xfrm>
            <a:off x="7744002" y="2014751"/>
            <a:ext cx="1080821" cy="653897"/>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102952" y="0"/>
            <a:ext cx="5276249" cy="7315200"/>
          </a:xfrm>
          <a:prstGeom prst="rect">
            <a:avLst/>
          </a:prstGeom>
          <a:solidFill>
            <a:srgbClr val="E1685C"/>
          </a:solidFill>
        </p:spPr>
        <p:txBody>
          <a:bodyPr/>
          <a:lstStyle/>
          <a:p>
            <a:endParaRPr lang="en-US"/>
          </a:p>
        </p:txBody>
      </p:sp>
      <p:grpSp>
        <p:nvGrpSpPr>
          <p:cNvPr id="3" name="Group 3"/>
          <p:cNvGrpSpPr/>
          <p:nvPr/>
        </p:nvGrpSpPr>
        <p:grpSpPr>
          <a:xfrm>
            <a:off x="6788714" y="274315"/>
            <a:ext cx="3904725" cy="3543830"/>
            <a:chOff x="0" y="0"/>
            <a:chExt cx="5206300" cy="4725107"/>
          </a:xfrm>
        </p:grpSpPr>
        <p:pic>
          <p:nvPicPr>
            <p:cNvPr id="4" name="Picture 4"/>
            <p:cNvPicPr>
              <a:picLocks noChangeAspect="1"/>
            </p:cNvPicPr>
            <p:nvPr/>
          </p:nvPicPr>
          <p:blipFill>
            <a:blip r:embed="rId3"/>
            <a:srcRect l="16707" t="10050" r="18762" b="8682"/>
            <a:stretch>
              <a:fillRect/>
            </a:stretch>
          </p:blipFill>
          <p:spPr>
            <a:xfrm>
              <a:off x="0" y="0"/>
              <a:ext cx="5206300" cy="4725107"/>
            </a:xfrm>
            <a:prstGeom prst="rect">
              <a:avLst/>
            </a:prstGeom>
          </p:spPr>
        </p:pic>
      </p:grpSp>
      <p:sp>
        <p:nvSpPr>
          <p:cNvPr id="5" name="AutoShape 5"/>
          <p:cNvSpPr/>
          <p:nvPr/>
        </p:nvSpPr>
        <p:spPr>
          <a:xfrm>
            <a:off x="1691603" y="1974366"/>
            <a:ext cx="565635" cy="66660"/>
          </a:xfrm>
          <a:prstGeom prst="rect">
            <a:avLst/>
          </a:prstGeom>
          <a:solidFill>
            <a:srgbClr val="193970"/>
          </a:solidFill>
        </p:spPr>
        <p:txBody>
          <a:bodyPr/>
          <a:lstStyle/>
          <a:p>
            <a:endParaRPr lang="en-US"/>
          </a:p>
        </p:txBody>
      </p:sp>
      <p:sp>
        <p:nvSpPr>
          <p:cNvPr id="6" name="TextBox 6"/>
          <p:cNvSpPr txBox="1"/>
          <p:nvPr/>
        </p:nvSpPr>
        <p:spPr>
          <a:xfrm>
            <a:off x="1769663" y="2533095"/>
            <a:ext cx="4129165" cy="3977114"/>
          </a:xfrm>
          <a:prstGeom prst="rect">
            <a:avLst/>
          </a:prstGeom>
        </p:spPr>
        <p:txBody>
          <a:bodyPr lIns="0" tIns="0" rIns="0" bIns="0" rtlCol="0" anchor="t">
            <a:spAutoFit/>
          </a:bodyPr>
          <a:lstStyle/>
          <a:p>
            <a:pPr>
              <a:lnSpc>
                <a:spcPts val="2399"/>
              </a:lnSpc>
            </a:pPr>
            <a:r>
              <a:rPr lang="en-US" sz="1599">
                <a:solidFill>
                  <a:srgbClr val="193970"/>
                </a:solidFill>
                <a:latin typeface="Open Sans 1"/>
              </a:rPr>
              <a:t>Founded in 1971, after a stunned Louisville community was confronted with the horrifying news that right in their own city, on Thanksgiving Day 1969, a nine-year-old boy, named Bobby Ellis, had died of starvation. </a:t>
            </a:r>
          </a:p>
          <a:p>
            <a:pPr>
              <a:lnSpc>
                <a:spcPts val="2399"/>
              </a:lnSpc>
            </a:pPr>
            <a:endParaRPr lang="en-US" sz="1599">
              <a:solidFill>
                <a:srgbClr val="193970"/>
              </a:solidFill>
              <a:latin typeface="Open Sans 1"/>
            </a:endParaRPr>
          </a:p>
          <a:p>
            <a:pPr>
              <a:lnSpc>
                <a:spcPts val="2399"/>
              </a:lnSpc>
            </a:pPr>
            <a:r>
              <a:rPr lang="en-US" sz="1599">
                <a:solidFill>
                  <a:srgbClr val="193970"/>
                </a:solidFill>
                <a:latin typeface="Open Sans 1"/>
              </a:rPr>
              <a:t>The name “</a:t>
            </a:r>
            <a:r>
              <a:rPr lang="en-US" sz="1599">
                <a:solidFill>
                  <a:srgbClr val="193970"/>
                </a:solidFill>
                <a:latin typeface="Open Sans 1 Bold"/>
              </a:rPr>
              <a:t>Dare to Care</a:t>
            </a:r>
            <a:r>
              <a:rPr lang="en-US" sz="1599">
                <a:solidFill>
                  <a:srgbClr val="193970"/>
                </a:solidFill>
                <a:latin typeface="Open Sans 1"/>
              </a:rPr>
              <a:t>” became the rallying cry of people throughout the area as they joined together to attack the very real problem of food insecurity and hunger in many of their neighborhoods.</a:t>
            </a:r>
          </a:p>
          <a:p>
            <a:pPr>
              <a:lnSpc>
                <a:spcPts val="2399"/>
              </a:lnSpc>
            </a:pPr>
            <a:endParaRPr lang="en-US" sz="1599">
              <a:solidFill>
                <a:srgbClr val="193970"/>
              </a:solidFill>
              <a:latin typeface="Open Sans 1"/>
            </a:endParaRPr>
          </a:p>
        </p:txBody>
      </p:sp>
      <p:sp>
        <p:nvSpPr>
          <p:cNvPr id="7" name="AutoShape 7"/>
          <p:cNvSpPr/>
          <p:nvPr/>
        </p:nvSpPr>
        <p:spPr>
          <a:xfrm>
            <a:off x="1691603" y="531060"/>
            <a:ext cx="4129165" cy="1347270"/>
          </a:xfrm>
          <a:prstGeom prst="rect">
            <a:avLst/>
          </a:prstGeom>
          <a:solidFill>
            <a:srgbClr val="E1685C">
              <a:alpha val="78824"/>
            </a:srgbClr>
          </a:solidFill>
        </p:spPr>
        <p:txBody>
          <a:bodyPr/>
          <a:lstStyle/>
          <a:p>
            <a:endParaRPr lang="en-US"/>
          </a:p>
        </p:txBody>
      </p:sp>
      <p:sp>
        <p:nvSpPr>
          <p:cNvPr id="8" name="Freeform 8"/>
          <p:cNvSpPr/>
          <p:nvPr/>
        </p:nvSpPr>
        <p:spPr>
          <a:xfrm>
            <a:off x="6788714" y="4018870"/>
            <a:ext cx="3904725" cy="3081919"/>
          </a:xfrm>
          <a:custGeom>
            <a:avLst/>
            <a:gdLst/>
            <a:ahLst/>
            <a:cxnLst/>
            <a:rect l="l" t="t" r="r" b="b"/>
            <a:pathLst>
              <a:path w="3904725" h="3081919">
                <a:moveTo>
                  <a:pt x="0" y="0"/>
                </a:moveTo>
                <a:lnTo>
                  <a:pt x="3904725" y="0"/>
                </a:lnTo>
                <a:lnTo>
                  <a:pt x="3904725" y="3081919"/>
                </a:lnTo>
                <a:lnTo>
                  <a:pt x="0" y="3081919"/>
                </a:lnTo>
                <a:lnTo>
                  <a:pt x="0" y="0"/>
                </a:lnTo>
                <a:close/>
              </a:path>
            </a:pathLst>
          </a:custGeom>
          <a:blipFill>
            <a:blip r:embed="rId4"/>
            <a:stretch>
              <a:fillRect l="-5426" t="-7742" r="-45605" b="-7598"/>
            </a:stretch>
          </a:blipFill>
        </p:spPr>
        <p:txBody>
          <a:bodyPr/>
          <a:lstStyle/>
          <a:p>
            <a:endParaRPr lang="en-US"/>
          </a:p>
        </p:txBody>
      </p:sp>
      <p:sp>
        <p:nvSpPr>
          <p:cNvPr id="9" name="TextBox 9"/>
          <p:cNvSpPr txBox="1"/>
          <p:nvPr/>
        </p:nvSpPr>
        <p:spPr>
          <a:xfrm>
            <a:off x="1769662" y="669390"/>
            <a:ext cx="3973046" cy="1108710"/>
          </a:xfrm>
          <a:prstGeom prst="rect">
            <a:avLst/>
          </a:prstGeom>
        </p:spPr>
        <p:txBody>
          <a:bodyPr lIns="0" tIns="0" rIns="0" bIns="0" rtlCol="0" anchor="t">
            <a:spAutoFit/>
          </a:bodyPr>
          <a:lstStyle/>
          <a:p>
            <a:pPr algn="ctr">
              <a:lnSpc>
                <a:spcPts val="4319"/>
              </a:lnSpc>
            </a:pPr>
            <a:r>
              <a:rPr lang="en-US" sz="3999">
                <a:solidFill>
                  <a:srgbClr val="FFFFFF"/>
                </a:solidFill>
                <a:latin typeface="League Spartan"/>
              </a:rPr>
              <a:t>ABOUT </a:t>
            </a:r>
          </a:p>
          <a:p>
            <a:pPr algn="ctr">
              <a:lnSpc>
                <a:spcPts val="4319"/>
              </a:lnSpc>
            </a:pPr>
            <a:r>
              <a:rPr lang="en-US" sz="3999">
                <a:solidFill>
                  <a:srgbClr val="FFFFFF"/>
                </a:solidFill>
                <a:latin typeface="League Spartan"/>
              </a:rPr>
              <a:t>DARE TO CARE</a:t>
            </a:r>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daretocare.org/partner-agencies/agency-tools/"/>
          </p:cNvPr>
          <p:cNvSpPr/>
          <p:nvPr/>
        </p:nvSpPr>
        <p:spPr>
          <a:xfrm>
            <a:off x="1814529" y="1758270"/>
            <a:ext cx="9375745" cy="1115669"/>
          </a:xfrm>
          <a:custGeom>
            <a:avLst/>
            <a:gdLst/>
            <a:ahLst/>
            <a:cxnLst/>
            <a:rect l="l" t="t" r="r" b="b"/>
            <a:pathLst>
              <a:path w="9375745" h="1115669">
                <a:moveTo>
                  <a:pt x="0" y="0"/>
                </a:moveTo>
                <a:lnTo>
                  <a:pt x="9375744" y="0"/>
                </a:lnTo>
                <a:lnTo>
                  <a:pt x="9375744" y="1115669"/>
                </a:lnTo>
                <a:lnTo>
                  <a:pt x="0" y="1115669"/>
                </a:lnTo>
                <a:lnTo>
                  <a:pt x="0" y="0"/>
                </a:lnTo>
                <a:close/>
              </a:path>
            </a:pathLst>
          </a:custGeom>
          <a:blipFill>
            <a:blip r:embed="rId4"/>
            <a:stretch>
              <a:fillRect b="-256877"/>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5961990" y="1758270"/>
            <a:ext cx="1080821" cy="653897"/>
          </a:xfrm>
          <a:prstGeom prst="rect">
            <a:avLst/>
          </a:prstGeom>
        </p:spPr>
      </p:pic>
      <p:sp>
        <p:nvSpPr>
          <p:cNvPr id="4" name="Freeform 4"/>
          <p:cNvSpPr/>
          <p:nvPr/>
        </p:nvSpPr>
        <p:spPr>
          <a:xfrm>
            <a:off x="7787597" y="3657600"/>
            <a:ext cx="5720166" cy="3413940"/>
          </a:xfrm>
          <a:custGeom>
            <a:avLst/>
            <a:gdLst/>
            <a:ahLst/>
            <a:cxnLst/>
            <a:rect l="l" t="t" r="r" b="b"/>
            <a:pathLst>
              <a:path w="5720166" h="3413940">
                <a:moveTo>
                  <a:pt x="0" y="0"/>
                </a:moveTo>
                <a:lnTo>
                  <a:pt x="5720166" y="0"/>
                </a:lnTo>
                <a:lnTo>
                  <a:pt x="5720166" y="3413940"/>
                </a:lnTo>
                <a:lnTo>
                  <a:pt x="0" y="3413940"/>
                </a:lnTo>
                <a:lnTo>
                  <a:pt x="0" y="0"/>
                </a:lnTo>
                <a:close/>
              </a:path>
            </a:pathLst>
          </a:custGeom>
          <a:blipFill>
            <a:blip r:embed="rId6"/>
            <a:stretch>
              <a:fillRect/>
            </a:stretch>
          </a:blipFill>
        </p:spPr>
        <p:txBody>
          <a:bodyPr/>
          <a:lstStyle/>
          <a:p>
            <a:endParaRPr lang="en-US"/>
          </a:p>
        </p:txBody>
      </p:sp>
      <p:sp>
        <p:nvSpPr>
          <p:cNvPr id="5" name="Freeform 5">
            <a:hlinkClick r:id="rId3" tooltip="https://daretocare.org/partner-agencies/agency-tools/"/>
          </p:cNvPr>
          <p:cNvSpPr/>
          <p:nvPr/>
        </p:nvSpPr>
        <p:spPr>
          <a:xfrm>
            <a:off x="2276827" y="3329285"/>
            <a:ext cx="5009904" cy="3742257"/>
          </a:xfrm>
          <a:custGeom>
            <a:avLst/>
            <a:gdLst/>
            <a:ahLst/>
            <a:cxnLst/>
            <a:rect l="l" t="t" r="r" b="b"/>
            <a:pathLst>
              <a:path w="5009904" h="3742257">
                <a:moveTo>
                  <a:pt x="0" y="0"/>
                </a:moveTo>
                <a:lnTo>
                  <a:pt x="5009904" y="0"/>
                </a:lnTo>
                <a:lnTo>
                  <a:pt x="5009904" y="3742256"/>
                </a:lnTo>
                <a:lnTo>
                  <a:pt x="0" y="3742256"/>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934014" y="963147"/>
            <a:ext cx="9256258" cy="737702"/>
          </a:xfrm>
          <a:prstGeom prst="rect">
            <a:avLst/>
          </a:prstGeom>
        </p:spPr>
        <p:txBody>
          <a:bodyPr lIns="0" tIns="0" rIns="0" bIns="0" rtlCol="0" anchor="t">
            <a:spAutoFit/>
          </a:bodyPr>
          <a:lstStyle/>
          <a:p>
            <a:pPr algn="ctr">
              <a:lnSpc>
                <a:spcPts val="5590"/>
              </a:lnSpc>
            </a:pPr>
            <a:r>
              <a:rPr lang="en-US" sz="5176" u="sng">
                <a:solidFill>
                  <a:srgbClr val="E1685C"/>
                </a:solidFill>
                <a:latin typeface="League Spartan"/>
                <a:hlinkClick r:id="rId8" tooltip="https://daretocare.org/partner-agencies/"/>
              </a:rPr>
              <a:t>AGENCY TOOLS</a:t>
            </a:r>
          </a:p>
        </p:txBody>
      </p:sp>
      <p:pic>
        <p:nvPicPr>
          <p:cNvPr id="7" name="Picture 7"/>
          <p:cNvPicPr>
            <a:picLocks noChangeAspect="1"/>
          </p:cNvPicPr>
          <p:nvPr/>
        </p:nvPicPr>
        <p:blipFill>
          <a:blip r:embed="rId5"/>
          <a:srcRect/>
          <a:stretch>
            <a:fillRect/>
          </a:stretch>
        </p:blipFill>
        <p:spPr>
          <a:xfrm>
            <a:off x="5657185" y="4297059"/>
            <a:ext cx="1080821" cy="653897"/>
          </a:xfrm>
          <a:prstGeom prst="rect">
            <a:avLst/>
          </a:prstGeom>
        </p:spPr>
      </p:pic>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198355">
            <a:off x="751749" y="108865"/>
            <a:ext cx="2354000" cy="3626611"/>
          </a:xfrm>
          <a:custGeom>
            <a:avLst/>
            <a:gdLst/>
            <a:ahLst/>
            <a:cxnLst/>
            <a:rect l="l" t="t" r="r" b="b"/>
            <a:pathLst>
              <a:path w="2354000" h="3626611">
                <a:moveTo>
                  <a:pt x="0" y="0"/>
                </a:moveTo>
                <a:lnTo>
                  <a:pt x="2354000" y="0"/>
                </a:lnTo>
                <a:lnTo>
                  <a:pt x="2354000" y="3626611"/>
                </a:lnTo>
                <a:lnTo>
                  <a:pt x="0" y="362661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0581622">
            <a:off x="3267512" y="5818639"/>
            <a:ext cx="3546058" cy="2624083"/>
          </a:xfrm>
          <a:custGeom>
            <a:avLst/>
            <a:gdLst/>
            <a:ahLst/>
            <a:cxnLst/>
            <a:rect l="l" t="t" r="r" b="b"/>
            <a:pathLst>
              <a:path w="3546058" h="2624083">
                <a:moveTo>
                  <a:pt x="0" y="0"/>
                </a:moveTo>
                <a:lnTo>
                  <a:pt x="3546058" y="0"/>
                </a:lnTo>
                <a:lnTo>
                  <a:pt x="3546058" y="2624083"/>
                </a:lnTo>
                <a:lnTo>
                  <a:pt x="0" y="2624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6257107" y="-204302"/>
            <a:ext cx="1272355" cy="1431075"/>
          </a:xfrm>
          <a:custGeom>
            <a:avLst/>
            <a:gdLst/>
            <a:ahLst/>
            <a:cxnLst/>
            <a:rect l="l" t="t" r="r" b="b"/>
            <a:pathLst>
              <a:path w="1272355" h="1431075">
                <a:moveTo>
                  <a:pt x="0" y="0"/>
                </a:moveTo>
                <a:lnTo>
                  <a:pt x="1272355" y="0"/>
                </a:lnTo>
                <a:lnTo>
                  <a:pt x="1272355" y="1431075"/>
                </a:lnTo>
                <a:lnTo>
                  <a:pt x="0" y="14310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5" name="Group 5"/>
          <p:cNvGrpSpPr/>
          <p:nvPr/>
        </p:nvGrpSpPr>
        <p:grpSpPr>
          <a:xfrm>
            <a:off x="2848750" y="3032455"/>
            <a:ext cx="7307300" cy="1081089"/>
            <a:chOff x="0" y="0"/>
            <a:chExt cx="9743067" cy="1441452"/>
          </a:xfrm>
        </p:grpSpPr>
        <p:sp>
          <p:nvSpPr>
            <p:cNvPr id="6" name="AutoShape 6"/>
            <p:cNvSpPr/>
            <p:nvPr/>
          </p:nvSpPr>
          <p:spPr>
            <a:xfrm>
              <a:off x="0" y="0"/>
              <a:ext cx="9743067" cy="1441452"/>
            </a:xfrm>
            <a:prstGeom prst="rect">
              <a:avLst/>
            </a:prstGeom>
            <a:solidFill>
              <a:srgbClr val="E1685C">
                <a:alpha val="78824"/>
              </a:srgbClr>
            </a:solidFill>
          </p:spPr>
          <p:txBody>
            <a:bodyPr/>
            <a:lstStyle/>
            <a:p>
              <a:endParaRPr lang="en-US"/>
            </a:p>
          </p:txBody>
        </p:sp>
        <p:sp>
          <p:nvSpPr>
            <p:cNvPr id="7" name="TextBox 7"/>
            <p:cNvSpPr txBox="1"/>
            <p:nvPr/>
          </p:nvSpPr>
          <p:spPr>
            <a:xfrm>
              <a:off x="125674" y="264909"/>
              <a:ext cx="9491718" cy="978308"/>
            </a:xfrm>
            <a:prstGeom prst="rect">
              <a:avLst/>
            </a:prstGeom>
          </p:spPr>
          <p:txBody>
            <a:bodyPr lIns="0" tIns="0" rIns="0" bIns="0" rtlCol="0" anchor="t">
              <a:spAutoFit/>
            </a:bodyPr>
            <a:lstStyle/>
            <a:p>
              <a:pPr algn="ctr">
                <a:lnSpc>
                  <a:spcPts val="5590"/>
                </a:lnSpc>
              </a:pPr>
              <a:r>
                <a:rPr lang="en-US" sz="5176">
                  <a:solidFill>
                    <a:srgbClr val="FFFFFF"/>
                  </a:solidFill>
                  <a:latin typeface="League Spartan"/>
                </a:rPr>
                <a:t>PWW</a:t>
              </a:r>
            </a:p>
          </p:txBody>
        </p:sp>
      </p:grpSp>
    </p:spTree>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25600" y="0"/>
            <a:ext cx="9753600" cy="7315200"/>
            <a:chOff x="0" y="0"/>
            <a:chExt cx="13004800" cy="9753600"/>
          </a:xfrm>
        </p:grpSpPr>
        <p:pic>
          <p:nvPicPr>
            <p:cNvPr id="3" name="Picture 3"/>
            <p:cNvPicPr>
              <a:picLocks noChangeAspect="1"/>
            </p:cNvPicPr>
            <p:nvPr/>
          </p:nvPicPr>
          <p:blipFill>
            <a:blip r:embed="rId3"/>
            <a:srcRect l="12937" r="30253"/>
            <a:stretch>
              <a:fillRect/>
            </a:stretch>
          </p:blipFill>
          <p:spPr>
            <a:xfrm>
              <a:off x="0" y="0"/>
              <a:ext cx="6438900" cy="4813300"/>
            </a:xfrm>
            <a:prstGeom prst="rect">
              <a:avLst/>
            </a:prstGeom>
          </p:spPr>
        </p:pic>
        <p:pic>
          <p:nvPicPr>
            <p:cNvPr id="4" name="Picture 4"/>
            <p:cNvPicPr>
              <a:picLocks noChangeAspect="1"/>
            </p:cNvPicPr>
            <p:nvPr/>
          </p:nvPicPr>
          <p:blipFill>
            <a:blip r:embed="rId4"/>
            <a:srcRect l="2844" r="2844"/>
            <a:stretch>
              <a:fillRect/>
            </a:stretch>
          </p:blipFill>
          <p:spPr>
            <a:xfrm>
              <a:off x="6565900" y="0"/>
              <a:ext cx="6438900" cy="4813300"/>
            </a:xfrm>
            <a:prstGeom prst="rect">
              <a:avLst/>
            </a:prstGeom>
          </p:spPr>
        </p:pic>
        <p:pic>
          <p:nvPicPr>
            <p:cNvPr id="5" name="Picture 5"/>
            <p:cNvPicPr>
              <a:picLocks noChangeAspect="1"/>
            </p:cNvPicPr>
            <p:nvPr/>
          </p:nvPicPr>
          <p:blipFill>
            <a:blip r:embed="rId5"/>
            <a:srcRect l="15526" r="28264" b="25795"/>
            <a:stretch>
              <a:fillRect/>
            </a:stretch>
          </p:blipFill>
          <p:spPr>
            <a:xfrm>
              <a:off x="0" y="4940300"/>
              <a:ext cx="6438900" cy="4813300"/>
            </a:xfrm>
            <a:prstGeom prst="rect">
              <a:avLst/>
            </a:prstGeom>
          </p:spPr>
        </p:pic>
        <p:pic>
          <p:nvPicPr>
            <p:cNvPr id="6" name="Picture 6"/>
            <p:cNvPicPr>
              <a:picLocks noChangeAspect="1"/>
            </p:cNvPicPr>
            <p:nvPr/>
          </p:nvPicPr>
          <p:blipFill>
            <a:blip r:embed="rId6"/>
            <a:srcRect t="5750" b="5750"/>
            <a:stretch>
              <a:fillRect/>
            </a:stretch>
          </p:blipFill>
          <p:spPr>
            <a:xfrm>
              <a:off x="6565900" y="4940300"/>
              <a:ext cx="6438900" cy="4813300"/>
            </a:xfrm>
            <a:prstGeom prst="rect">
              <a:avLst/>
            </a:prstGeom>
          </p:spPr>
        </p:pic>
      </p:grpSp>
      <p:sp>
        <p:nvSpPr>
          <p:cNvPr id="7" name="Freeform 7"/>
          <p:cNvSpPr/>
          <p:nvPr/>
        </p:nvSpPr>
        <p:spPr>
          <a:xfrm>
            <a:off x="1625600" y="3633216"/>
            <a:ext cx="9753600" cy="48768"/>
          </a:xfrm>
          <a:custGeom>
            <a:avLst/>
            <a:gdLst/>
            <a:ahLst/>
            <a:cxnLst/>
            <a:rect l="l" t="t" r="r" b="b"/>
            <a:pathLst>
              <a:path w="9753600" h="48768">
                <a:moveTo>
                  <a:pt x="0" y="0"/>
                </a:moveTo>
                <a:lnTo>
                  <a:pt x="9753600" y="0"/>
                </a:lnTo>
                <a:lnTo>
                  <a:pt x="9753600" y="48768"/>
                </a:lnTo>
                <a:lnTo>
                  <a:pt x="0" y="487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6493256" y="-89503"/>
            <a:ext cx="18826" cy="7530229"/>
          </a:xfrm>
          <a:custGeom>
            <a:avLst/>
            <a:gdLst/>
            <a:ahLst/>
            <a:cxnLst/>
            <a:rect l="l" t="t" r="r" b="b"/>
            <a:pathLst>
              <a:path w="18826" h="7530229">
                <a:moveTo>
                  <a:pt x="0" y="0"/>
                </a:moveTo>
                <a:lnTo>
                  <a:pt x="18826" y="0"/>
                </a:lnTo>
                <a:lnTo>
                  <a:pt x="18826" y="7530229"/>
                </a:lnTo>
                <a:lnTo>
                  <a:pt x="0" y="75302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9" name="Picture 9"/>
          <p:cNvPicPr>
            <a:picLocks noChangeAspect="1"/>
          </p:cNvPicPr>
          <p:nvPr/>
        </p:nvPicPr>
        <p:blipFill>
          <a:blip r:embed="rId11"/>
          <a:srcRect/>
          <a:stretch>
            <a:fillRect/>
          </a:stretch>
        </p:blipFill>
        <p:spPr>
          <a:xfrm>
            <a:off x="4134683" y="77624"/>
            <a:ext cx="1080821" cy="653897"/>
          </a:xfrm>
          <a:prstGeom prst="rect">
            <a:avLst/>
          </a:prstGeom>
        </p:spPr>
      </p:pic>
      <p:sp>
        <p:nvSpPr>
          <p:cNvPr id="10" name="Freeform 10"/>
          <p:cNvSpPr/>
          <p:nvPr/>
        </p:nvSpPr>
        <p:spPr>
          <a:xfrm>
            <a:off x="3273928" y="5429414"/>
            <a:ext cx="1941576" cy="587327"/>
          </a:xfrm>
          <a:custGeom>
            <a:avLst/>
            <a:gdLst/>
            <a:ahLst/>
            <a:cxnLst/>
            <a:rect l="l" t="t" r="r" b="b"/>
            <a:pathLst>
              <a:path w="1941576" h="587327">
                <a:moveTo>
                  <a:pt x="0" y="0"/>
                </a:moveTo>
                <a:lnTo>
                  <a:pt x="1941576" y="0"/>
                </a:lnTo>
                <a:lnTo>
                  <a:pt x="1941576" y="587327"/>
                </a:lnTo>
                <a:lnTo>
                  <a:pt x="0" y="58732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1860501" y="2311587"/>
            <a:ext cx="776070" cy="1021144"/>
          </a:xfrm>
          <a:custGeom>
            <a:avLst/>
            <a:gdLst/>
            <a:ahLst/>
            <a:cxnLst/>
            <a:rect l="l" t="t" r="r" b="b"/>
            <a:pathLst>
              <a:path w="776070" h="1021144">
                <a:moveTo>
                  <a:pt x="0" y="0"/>
                </a:moveTo>
                <a:lnTo>
                  <a:pt x="776070" y="0"/>
                </a:lnTo>
                <a:lnTo>
                  <a:pt x="776070" y="1021144"/>
                </a:lnTo>
                <a:lnTo>
                  <a:pt x="0" y="1021144"/>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endParaRPr lang="en-US"/>
          </a:p>
        </p:txBody>
      </p:sp>
      <p:sp>
        <p:nvSpPr>
          <p:cNvPr id="12" name="Freeform 12"/>
          <p:cNvSpPr/>
          <p:nvPr/>
        </p:nvSpPr>
        <p:spPr>
          <a:xfrm>
            <a:off x="6826573" y="2487580"/>
            <a:ext cx="681835" cy="953615"/>
          </a:xfrm>
          <a:custGeom>
            <a:avLst/>
            <a:gdLst/>
            <a:ahLst/>
            <a:cxnLst/>
            <a:rect l="l" t="t" r="r" b="b"/>
            <a:pathLst>
              <a:path w="681835" h="953615">
                <a:moveTo>
                  <a:pt x="0" y="0"/>
                </a:moveTo>
                <a:lnTo>
                  <a:pt x="681835" y="0"/>
                </a:lnTo>
                <a:lnTo>
                  <a:pt x="681835" y="953615"/>
                </a:lnTo>
                <a:lnTo>
                  <a:pt x="0" y="9536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3" name="Freeform 13"/>
          <p:cNvSpPr/>
          <p:nvPr/>
        </p:nvSpPr>
        <p:spPr>
          <a:xfrm>
            <a:off x="1860502" y="6219470"/>
            <a:ext cx="534175" cy="913120"/>
          </a:xfrm>
          <a:custGeom>
            <a:avLst/>
            <a:gdLst/>
            <a:ahLst/>
            <a:cxnLst/>
            <a:rect l="l" t="t" r="r" b="b"/>
            <a:pathLst>
              <a:path w="534175" h="913120">
                <a:moveTo>
                  <a:pt x="0" y="0"/>
                </a:moveTo>
                <a:lnTo>
                  <a:pt x="534175" y="0"/>
                </a:lnTo>
                <a:lnTo>
                  <a:pt x="534175" y="913119"/>
                </a:lnTo>
                <a:lnTo>
                  <a:pt x="0" y="91311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4" name="Freeform 14"/>
          <p:cNvSpPr/>
          <p:nvPr/>
        </p:nvSpPr>
        <p:spPr>
          <a:xfrm>
            <a:off x="6754263" y="6184427"/>
            <a:ext cx="548136" cy="983204"/>
          </a:xfrm>
          <a:custGeom>
            <a:avLst/>
            <a:gdLst/>
            <a:ahLst/>
            <a:cxnLst/>
            <a:rect l="l" t="t" r="r" b="b"/>
            <a:pathLst>
              <a:path w="548136" h="983204">
                <a:moveTo>
                  <a:pt x="0" y="0"/>
                </a:moveTo>
                <a:lnTo>
                  <a:pt x="548137" y="0"/>
                </a:lnTo>
                <a:lnTo>
                  <a:pt x="548137" y="983205"/>
                </a:lnTo>
                <a:lnTo>
                  <a:pt x="0" y="98320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pic>
        <p:nvPicPr>
          <p:cNvPr id="15" name="Picture 15"/>
          <p:cNvPicPr>
            <a:picLocks noChangeAspect="1"/>
          </p:cNvPicPr>
          <p:nvPr/>
        </p:nvPicPr>
        <p:blipFill>
          <a:blip r:embed="rId11"/>
          <a:srcRect/>
          <a:stretch>
            <a:fillRect/>
          </a:stretch>
        </p:blipFill>
        <p:spPr>
          <a:xfrm>
            <a:off x="9840457" y="6256733"/>
            <a:ext cx="1080821" cy="653897"/>
          </a:xfrm>
          <a:prstGeom prst="rect">
            <a:avLst/>
          </a:prstGeom>
        </p:spPr>
      </p:pic>
      <p:pic>
        <p:nvPicPr>
          <p:cNvPr id="16" name="Picture 16"/>
          <p:cNvPicPr>
            <a:picLocks noChangeAspect="1"/>
          </p:cNvPicPr>
          <p:nvPr/>
        </p:nvPicPr>
        <p:blipFill>
          <a:blip r:embed="rId11"/>
          <a:srcRect/>
          <a:stretch>
            <a:fillRect/>
          </a:stretch>
        </p:blipFill>
        <p:spPr>
          <a:xfrm>
            <a:off x="9706640" y="3028088"/>
            <a:ext cx="1080821" cy="653897"/>
          </a:xfrm>
          <a:prstGeom prst="rect">
            <a:avLst/>
          </a:prstGeom>
        </p:spPr>
      </p:pic>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3869" y="2023461"/>
            <a:ext cx="9577065" cy="3843503"/>
          </a:xfrm>
          <a:custGeom>
            <a:avLst/>
            <a:gdLst/>
            <a:ahLst/>
            <a:cxnLst/>
            <a:rect l="l" t="t" r="r" b="b"/>
            <a:pathLst>
              <a:path w="9577065" h="3843503">
                <a:moveTo>
                  <a:pt x="0" y="0"/>
                </a:moveTo>
                <a:lnTo>
                  <a:pt x="9577064" y="0"/>
                </a:lnTo>
                <a:lnTo>
                  <a:pt x="9577064" y="3843503"/>
                </a:lnTo>
                <a:lnTo>
                  <a:pt x="0" y="3843503"/>
                </a:lnTo>
                <a:lnTo>
                  <a:pt x="0" y="0"/>
                </a:lnTo>
                <a:close/>
              </a:path>
            </a:pathLst>
          </a:custGeom>
          <a:blipFill>
            <a:blip r:embed="rId3"/>
            <a:stretch>
              <a:fillRect/>
            </a:stretch>
          </a:blipFill>
        </p:spPr>
        <p:txBody>
          <a:bodyPr/>
          <a:lstStyle/>
          <a:p>
            <a:endParaRPr lang="en-US"/>
          </a:p>
        </p:txBody>
      </p:sp>
      <p:pic>
        <p:nvPicPr>
          <p:cNvPr id="4" name="Picture 4"/>
          <p:cNvPicPr>
            <a:picLocks noChangeAspect="1"/>
          </p:cNvPicPr>
          <p:nvPr/>
        </p:nvPicPr>
        <p:blipFill>
          <a:blip r:embed="rId4"/>
          <a:srcRect/>
          <a:stretch>
            <a:fillRect/>
          </a:stretch>
        </p:blipFill>
        <p:spPr>
          <a:xfrm>
            <a:off x="10298380" y="2541721"/>
            <a:ext cx="1080821" cy="653897"/>
          </a:xfrm>
          <a:prstGeom prst="rect">
            <a:avLst/>
          </a:prstGeom>
        </p:spPr>
      </p:pic>
      <p:sp>
        <p:nvSpPr>
          <p:cNvPr id="5" name="AutoShape 5"/>
          <p:cNvSpPr/>
          <p:nvPr/>
        </p:nvSpPr>
        <p:spPr>
          <a:xfrm>
            <a:off x="1852625" y="445341"/>
            <a:ext cx="7307300" cy="1081089"/>
          </a:xfrm>
          <a:prstGeom prst="rect">
            <a:avLst/>
          </a:prstGeom>
          <a:solidFill>
            <a:srgbClr val="E1685C">
              <a:alpha val="78824"/>
            </a:srgbClr>
          </a:solidFill>
        </p:spPr>
        <p:txBody>
          <a:bodyPr/>
          <a:lstStyle/>
          <a:p>
            <a:endParaRPr lang="en-US"/>
          </a:p>
        </p:txBody>
      </p:sp>
      <p:sp>
        <p:nvSpPr>
          <p:cNvPr id="6" name="TextBox 6"/>
          <p:cNvSpPr txBox="1"/>
          <p:nvPr/>
        </p:nvSpPr>
        <p:spPr>
          <a:xfrm>
            <a:off x="1959235" y="798318"/>
            <a:ext cx="8367740" cy="565785"/>
          </a:xfrm>
          <a:prstGeom prst="rect">
            <a:avLst/>
          </a:prstGeom>
        </p:spPr>
        <p:txBody>
          <a:bodyPr lIns="0" tIns="0" rIns="0" bIns="0" rtlCol="0" anchor="t">
            <a:spAutoFit/>
          </a:bodyPr>
          <a:lstStyle/>
          <a:p>
            <a:pPr>
              <a:lnSpc>
                <a:spcPts val="4319"/>
              </a:lnSpc>
            </a:pPr>
            <a:r>
              <a:rPr lang="en-US" sz="3999">
                <a:solidFill>
                  <a:srgbClr val="FFFFFF"/>
                </a:solidFill>
                <a:latin typeface="League Spartan"/>
              </a:rPr>
              <a:t>PLACING AN ORDER</a:t>
            </a:r>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5600" y="2354370"/>
            <a:ext cx="9753600" cy="3566177"/>
          </a:xfrm>
          <a:custGeom>
            <a:avLst/>
            <a:gdLst/>
            <a:ahLst/>
            <a:cxnLst/>
            <a:rect l="l" t="t" r="r" b="b"/>
            <a:pathLst>
              <a:path w="9753600" h="3566177">
                <a:moveTo>
                  <a:pt x="0" y="0"/>
                </a:moveTo>
                <a:lnTo>
                  <a:pt x="9753600" y="0"/>
                </a:lnTo>
                <a:lnTo>
                  <a:pt x="9753600" y="3566176"/>
                </a:lnTo>
                <a:lnTo>
                  <a:pt x="0" y="3566176"/>
                </a:lnTo>
                <a:lnTo>
                  <a:pt x="0" y="0"/>
                </a:lnTo>
                <a:close/>
              </a:path>
            </a:pathLst>
          </a:custGeom>
          <a:blipFill>
            <a:blip r:embed="rId3"/>
            <a:stretch>
              <a:fillRect/>
            </a:stretch>
          </a:blipFill>
        </p:spPr>
        <p:txBody>
          <a:bodyPr/>
          <a:lstStyle/>
          <a:p>
            <a:endParaRPr lang="en-US"/>
          </a:p>
        </p:txBody>
      </p:sp>
      <p:sp>
        <p:nvSpPr>
          <p:cNvPr id="3" name="AutoShape 3"/>
          <p:cNvSpPr/>
          <p:nvPr/>
        </p:nvSpPr>
        <p:spPr>
          <a:xfrm>
            <a:off x="1852625" y="445341"/>
            <a:ext cx="7307300" cy="1081089"/>
          </a:xfrm>
          <a:prstGeom prst="rect">
            <a:avLst/>
          </a:prstGeom>
          <a:solidFill>
            <a:srgbClr val="E1685C">
              <a:alpha val="78824"/>
            </a:srgbClr>
          </a:solidFill>
        </p:spPr>
        <p:txBody>
          <a:bodyPr/>
          <a:lstStyle/>
          <a:p>
            <a:endParaRPr lang="en-US"/>
          </a:p>
        </p:txBody>
      </p:sp>
      <p:sp>
        <p:nvSpPr>
          <p:cNvPr id="4" name="TextBox 4"/>
          <p:cNvSpPr txBox="1"/>
          <p:nvPr/>
        </p:nvSpPr>
        <p:spPr>
          <a:xfrm>
            <a:off x="1959235" y="798318"/>
            <a:ext cx="8367740" cy="565785"/>
          </a:xfrm>
          <a:prstGeom prst="rect">
            <a:avLst/>
          </a:prstGeom>
        </p:spPr>
        <p:txBody>
          <a:bodyPr lIns="0" tIns="0" rIns="0" bIns="0" rtlCol="0" anchor="t">
            <a:spAutoFit/>
          </a:bodyPr>
          <a:lstStyle/>
          <a:p>
            <a:pPr>
              <a:lnSpc>
                <a:spcPts val="4319"/>
              </a:lnSpc>
            </a:pPr>
            <a:r>
              <a:rPr lang="en-US" sz="3999">
                <a:solidFill>
                  <a:srgbClr val="FFFFFF"/>
                </a:solidFill>
                <a:latin typeface="League Spartan"/>
              </a:rPr>
              <a:t>PLACING AN ORDER</a:t>
            </a:r>
          </a:p>
        </p:txBody>
      </p:sp>
      <p:pic>
        <p:nvPicPr>
          <p:cNvPr id="5" name="Picture 5">
            <a:extLst>
              <a:ext uri="{FF2B5EF4-FFF2-40B4-BE49-F238E27FC236}">
                <a16:creationId xmlns:a16="http://schemas.microsoft.com/office/drawing/2014/main" id="{B66EBA0A-86B1-173B-3DA2-624818AF10D2}"/>
              </a:ext>
            </a:extLst>
          </p:cNvPr>
          <p:cNvPicPr>
            <a:picLocks noChangeAspect="1"/>
          </p:cNvPicPr>
          <p:nvPr/>
        </p:nvPicPr>
        <p:blipFill>
          <a:blip r:embed="rId4"/>
          <a:srcRect/>
          <a:stretch>
            <a:fillRect/>
          </a:stretch>
        </p:blipFill>
        <p:spPr>
          <a:xfrm>
            <a:off x="914594" y="2819400"/>
            <a:ext cx="5612310" cy="3395449"/>
          </a:xfrm>
          <a:prstGeom prst="rect">
            <a:avLst/>
          </a:prstGeom>
        </p:spPr>
      </p:pic>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5600" y="1885378"/>
            <a:ext cx="9753600" cy="4322207"/>
          </a:xfrm>
          <a:custGeom>
            <a:avLst/>
            <a:gdLst/>
            <a:ahLst/>
            <a:cxnLst/>
            <a:rect l="l" t="t" r="r" b="b"/>
            <a:pathLst>
              <a:path w="9753600" h="4322207">
                <a:moveTo>
                  <a:pt x="0" y="0"/>
                </a:moveTo>
                <a:lnTo>
                  <a:pt x="9753600" y="0"/>
                </a:lnTo>
                <a:lnTo>
                  <a:pt x="9753600" y="4322207"/>
                </a:lnTo>
                <a:lnTo>
                  <a:pt x="0" y="4322207"/>
                </a:lnTo>
                <a:lnTo>
                  <a:pt x="0" y="0"/>
                </a:lnTo>
                <a:close/>
              </a:path>
            </a:pathLst>
          </a:custGeom>
          <a:blipFill>
            <a:blip r:embed="rId3"/>
            <a:stretch>
              <a:fillRect/>
            </a:stretch>
          </a:blipFill>
        </p:spPr>
        <p:txBody>
          <a:bodyPr/>
          <a:lstStyle/>
          <a:p>
            <a:endParaRPr lang="en-US"/>
          </a:p>
        </p:txBody>
      </p:sp>
      <p:sp>
        <p:nvSpPr>
          <p:cNvPr id="3" name="AutoShape 3"/>
          <p:cNvSpPr/>
          <p:nvPr/>
        </p:nvSpPr>
        <p:spPr>
          <a:xfrm>
            <a:off x="1852625" y="445341"/>
            <a:ext cx="7307300" cy="1081089"/>
          </a:xfrm>
          <a:prstGeom prst="rect">
            <a:avLst/>
          </a:prstGeom>
          <a:solidFill>
            <a:srgbClr val="E1685C">
              <a:alpha val="78824"/>
            </a:srgbClr>
          </a:solidFill>
        </p:spPr>
        <p:txBody>
          <a:bodyPr/>
          <a:lstStyle/>
          <a:p>
            <a:endParaRPr lang="en-US"/>
          </a:p>
        </p:txBody>
      </p:sp>
      <p:sp>
        <p:nvSpPr>
          <p:cNvPr id="4" name="TextBox 4"/>
          <p:cNvSpPr txBox="1"/>
          <p:nvPr/>
        </p:nvSpPr>
        <p:spPr>
          <a:xfrm>
            <a:off x="1959235" y="798318"/>
            <a:ext cx="8367740" cy="565785"/>
          </a:xfrm>
          <a:prstGeom prst="rect">
            <a:avLst/>
          </a:prstGeom>
        </p:spPr>
        <p:txBody>
          <a:bodyPr lIns="0" tIns="0" rIns="0" bIns="0" rtlCol="0" anchor="t">
            <a:spAutoFit/>
          </a:bodyPr>
          <a:lstStyle/>
          <a:p>
            <a:pPr>
              <a:lnSpc>
                <a:spcPts val="4319"/>
              </a:lnSpc>
            </a:pPr>
            <a:r>
              <a:rPr lang="en-US" sz="3999">
                <a:solidFill>
                  <a:srgbClr val="FFFFFF"/>
                </a:solidFill>
                <a:latin typeface="League Spartan"/>
              </a:rPr>
              <a:t>PLACING AN ORDER</a:t>
            </a:r>
          </a:p>
        </p:txBody>
      </p:sp>
      <p:pic>
        <p:nvPicPr>
          <p:cNvPr id="5" name="Picture 5">
            <a:extLst>
              <a:ext uri="{FF2B5EF4-FFF2-40B4-BE49-F238E27FC236}">
                <a16:creationId xmlns:a16="http://schemas.microsoft.com/office/drawing/2014/main" id="{57C02CAE-953A-6F44-F535-E255A9727A35}"/>
              </a:ext>
            </a:extLst>
          </p:cNvPr>
          <p:cNvPicPr>
            <a:picLocks noChangeAspect="1"/>
          </p:cNvPicPr>
          <p:nvPr/>
        </p:nvPicPr>
        <p:blipFill>
          <a:blip r:embed="rId4"/>
          <a:srcRect/>
          <a:stretch>
            <a:fillRect/>
          </a:stretch>
        </p:blipFill>
        <p:spPr>
          <a:xfrm>
            <a:off x="9626600" y="3886200"/>
            <a:ext cx="928421" cy="561695"/>
          </a:xfrm>
          <a:prstGeom prst="rect">
            <a:avLst/>
          </a:prstGeom>
        </p:spPr>
      </p:pic>
    </p:spTree>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5600" y="2272456"/>
            <a:ext cx="9753600" cy="3794861"/>
          </a:xfrm>
          <a:custGeom>
            <a:avLst/>
            <a:gdLst/>
            <a:ahLst/>
            <a:cxnLst/>
            <a:rect l="l" t="t" r="r" b="b"/>
            <a:pathLst>
              <a:path w="9753600" h="3794861">
                <a:moveTo>
                  <a:pt x="0" y="0"/>
                </a:moveTo>
                <a:lnTo>
                  <a:pt x="9753600" y="0"/>
                </a:lnTo>
                <a:lnTo>
                  <a:pt x="9753600" y="3794861"/>
                </a:lnTo>
                <a:lnTo>
                  <a:pt x="0" y="3794861"/>
                </a:lnTo>
                <a:lnTo>
                  <a:pt x="0" y="0"/>
                </a:lnTo>
                <a:close/>
              </a:path>
            </a:pathLst>
          </a:custGeom>
          <a:blipFill>
            <a:blip r:embed="rId3"/>
            <a:stretch>
              <a:fillRect/>
            </a:stretch>
          </a:blipFill>
        </p:spPr>
        <p:txBody>
          <a:bodyPr/>
          <a:lstStyle/>
          <a:p>
            <a:endParaRPr lang="en-US"/>
          </a:p>
        </p:txBody>
      </p:sp>
      <p:pic>
        <p:nvPicPr>
          <p:cNvPr id="3" name="Picture 3"/>
          <p:cNvPicPr>
            <a:picLocks noChangeAspect="1"/>
          </p:cNvPicPr>
          <p:nvPr/>
        </p:nvPicPr>
        <p:blipFill>
          <a:blip r:embed="rId4"/>
          <a:srcRect/>
          <a:stretch>
            <a:fillRect/>
          </a:stretch>
        </p:blipFill>
        <p:spPr>
          <a:xfrm>
            <a:off x="10784061" y="5653718"/>
            <a:ext cx="683633" cy="413598"/>
          </a:xfrm>
          <a:prstGeom prst="rect">
            <a:avLst/>
          </a:prstGeom>
        </p:spPr>
      </p:pic>
      <p:pic>
        <p:nvPicPr>
          <p:cNvPr id="4" name="Picture 5">
            <a:extLst>
              <a:ext uri="{FF2B5EF4-FFF2-40B4-BE49-F238E27FC236}">
                <a16:creationId xmlns:a16="http://schemas.microsoft.com/office/drawing/2014/main" id="{FA901DC5-47EC-DBAB-8A8D-A513D3548E78}"/>
              </a:ext>
            </a:extLst>
          </p:cNvPr>
          <p:cNvPicPr>
            <a:picLocks noChangeAspect="1"/>
          </p:cNvPicPr>
          <p:nvPr/>
        </p:nvPicPr>
        <p:blipFill>
          <a:blip r:embed="rId4"/>
          <a:srcRect/>
          <a:stretch>
            <a:fillRect/>
          </a:stretch>
        </p:blipFill>
        <p:spPr>
          <a:xfrm>
            <a:off x="939800" y="2272456"/>
            <a:ext cx="4760823" cy="2880299"/>
          </a:xfrm>
          <a:prstGeom prst="rect">
            <a:avLst/>
          </a:prstGeom>
        </p:spPr>
      </p:pic>
    </p:spTree>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5600" y="2473532"/>
            <a:ext cx="9753600" cy="3264287"/>
          </a:xfrm>
          <a:custGeom>
            <a:avLst/>
            <a:gdLst/>
            <a:ahLst/>
            <a:cxnLst/>
            <a:rect l="l" t="t" r="r" b="b"/>
            <a:pathLst>
              <a:path w="9753600" h="3264287">
                <a:moveTo>
                  <a:pt x="0" y="0"/>
                </a:moveTo>
                <a:lnTo>
                  <a:pt x="9753600" y="0"/>
                </a:lnTo>
                <a:lnTo>
                  <a:pt x="9753600" y="3264287"/>
                </a:lnTo>
                <a:lnTo>
                  <a:pt x="0" y="3264287"/>
                </a:lnTo>
                <a:lnTo>
                  <a:pt x="0" y="0"/>
                </a:lnTo>
                <a:close/>
              </a:path>
            </a:pathLst>
          </a:custGeom>
          <a:blipFill>
            <a:blip r:embed="rId3"/>
            <a:stretch>
              <a:fillRect/>
            </a:stretch>
          </a:blipFill>
        </p:spPr>
        <p:txBody>
          <a:bodyPr/>
          <a:lstStyle/>
          <a:p>
            <a:endParaRPr lang="en-US"/>
          </a:p>
        </p:txBody>
      </p:sp>
      <p:sp>
        <p:nvSpPr>
          <p:cNvPr id="3" name="AutoShape 3"/>
          <p:cNvSpPr/>
          <p:nvPr/>
        </p:nvSpPr>
        <p:spPr>
          <a:xfrm>
            <a:off x="1852625" y="445341"/>
            <a:ext cx="7307300" cy="1081089"/>
          </a:xfrm>
          <a:prstGeom prst="rect">
            <a:avLst/>
          </a:prstGeom>
          <a:solidFill>
            <a:srgbClr val="E1685C">
              <a:alpha val="78824"/>
            </a:srgbClr>
          </a:solidFill>
        </p:spPr>
        <p:txBody>
          <a:bodyPr/>
          <a:lstStyle/>
          <a:p>
            <a:endParaRPr lang="en-US"/>
          </a:p>
        </p:txBody>
      </p:sp>
      <p:sp>
        <p:nvSpPr>
          <p:cNvPr id="4" name="TextBox 4"/>
          <p:cNvSpPr txBox="1"/>
          <p:nvPr/>
        </p:nvSpPr>
        <p:spPr>
          <a:xfrm>
            <a:off x="1959235" y="798318"/>
            <a:ext cx="8367740" cy="565785"/>
          </a:xfrm>
          <a:prstGeom prst="rect">
            <a:avLst/>
          </a:prstGeom>
        </p:spPr>
        <p:txBody>
          <a:bodyPr lIns="0" tIns="0" rIns="0" bIns="0" rtlCol="0" anchor="t">
            <a:spAutoFit/>
          </a:bodyPr>
          <a:lstStyle/>
          <a:p>
            <a:pPr>
              <a:lnSpc>
                <a:spcPts val="4319"/>
              </a:lnSpc>
            </a:pPr>
            <a:r>
              <a:rPr lang="en-US" sz="3999" dirty="0">
                <a:solidFill>
                  <a:srgbClr val="FFFFFF"/>
                </a:solidFill>
                <a:latin typeface="League Spartan"/>
              </a:rPr>
              <a:t>YOUR CART</a:t>
            </a:r>
          </a:p>
        </p:txBody>
      </p:sp>
      <p:pic>
        <p:nvPicPr>
          <p:cNvPr id="5" name="Picture 5"/>
          <p:cNvPicPr>
            <a:picLocks noChangeAspect="1"/>
          </p:cNvPicPr>
          <p:nvPr/>
        </p:nvPicPr>
        <p:blipFill>
          <a:blip r:embed="rId4"/>
          <a:srcRect/>
          <a:stretch>
            <a:fillRect/>
          </a:stretch>
        </p:blipFill>
        <p:spPr>
          <a:xfrm>
            <a:off x="2015304" y="4025620"/>
            <a:ext cx="683633" cy="413598"/>
          </a:xfrm>
          <a:prstGeom prst="rect">
            <a:avLst/>
          </a:prstGeom>
        </p:spPr>
      </p:pic>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5600" y="1933848"/>
            <a:ext cx="9753600" cy="4295006"/>
          </a:xfrm>
          <a:custGeom>
            <a:avLst/>
            <a:gdLst/>
            <a:ahLst/>
            <a:cxnLst/>
            <a:rect l="l" t="t" r="r" b="b"/>
            <a:pathLst>
              <a:path w="9753600" h="4295006">
                <a:moveTo>
                  <a:pt x="0" y="0"/>
                </a:moveTo>
                <a:lnTo>
                  <a:pt x="9753600" y="0"/>
                </a:lnTo>
                <a:lnTo>
                  <a:pt x="9753600" y="4295007"/>
                </a:lnTo>
                <a:lnTo>
                  <a:pt x="0" y="4295007"/>
                </a:lnTo>
                <a:lnTo>
                  <a:pt x="0" y="0"/>
                </a:lnTo>
                <a:close/>
              </a:path>
            </a:pathLst>
          </a:custGeom>
          <a:blipFill>
            <a:blip r:embed="rId3"/>
            <a:stretch>
              <a:fillRect/>
            </a:stretch>
          </a:blipFill>
        </p:spPr>
        <p:txBody>
          <a:bodyPr/>
          <a:lstStyle/>
          <a:p>
            <a:endParaRPr lang="en-US"/>
          </a:p>
        </p:txBody>
      </p:sp>
      <p:sp>
        <p:nvSpPr>
          <p:cNvPr id="3" name="AutoShape 3"/>
          <p:cNvSpPr/>
          <p:nvPr/>
        </p:nvSpPr>
        <p:spPr>
          <a:xfrm>
            <a:off x="1852625" y="445341"/>
            <a:ext cx="7307300" cy="1081089"/>
          </a:xfrm>
          <a:prstGeom prst="rect">
            <a:avLst/>
          </a:prstGeom>
          <a:solidFill>
            <a:srgbClr val="E1685C">
              <a:alpha val="78824"/>
            </a:srgbClr>
          </a:solidFill>
        </p:spPr>
        <p:txBody>
          <a:bodyPr/>
          <a:lstStyle/>
          <a:p>
            <a:endParaRPr lang="en-US"/>
          </a:p>
        </p:txBody>
      </p:sp>
      <p:sp>
        <p:nvSpPr>
          <p:cNvPr id="4" name="TextBox 4"/>
          <p:cNvSpPr txBox="1"/>
          <p:nvPr/>
        </p:nvSpPr>
        <p:spPr>
          <a:xfrm>
            <a:off x="1959235" y="798318"/>
            <a:ext cx="8367740" cy="565785"/>
          </a:xfrm>
          <a:prstGeom prst="rect">
            <a:avLst/>
          </a:prstGeom>
        </p:spPr>
        <p:txBody>
          <a:bodyPr lIns="0" tIns="0" rIns="0" bIns="0" rtlCol="0" anchor="t">
            <a:spAutoFit/>
          </a:bodyPr>
          <a:lstStyle/>
          <a:p>
            <a:pPr>
              <a:lnSpc>
                <a:spcPts val="4319"/>
              </a:lnSpc>
            </a:pPr>
            <a:r>
              <a:rPr lang="en-US" sz="3999">
                <a:solidFill>
                  <a:srgbClr val="FFFFFF"/>
                </a:solidFill>
                <a:latin typeface="League Spartan"/>
              </a:rPr>
              <a:t>ORDER HISTORY</a:t>
            </a:r>
          </a:p>
        </p:txBody>
      </p:sp>
      <p:pic>
        <p:nvPicPr>
          <p:cNvPr id="5" name="Picture 5">
            <a:extLst>
              <a:ext uri="{FF2B5EF4-FFF2-40B4-BE49-F238E27FC236}">
                <a16:creationId xmlns:a16="http://schemas.microsoft.com/office/drawing/2014/main" id="{411B3D8C-2E63-D19A-5F66-7AD93C9550E8}"/>
              </a:ext>
            </a:extLst>
          </p:cNvPr>
          <p:cNvPicPr>
            <a:picLocks noChangeAspect="1"/>
          </p:cNvPicPr>
          <p:nvPr/>
        </p:nvPicPr>
        <p:blipFill>
          <a:blip r:embed="rId4"/>
          <a:srcRect/>
          <a:stretch>
            <a:fillRect/>
          </a:stretch>
        </p:blipFill>
        <p:spPr>
          <a:xfrm>
            <a:off x="2540000" y="2114104"/>
            <a:ext cx="838200" cy="507111"/>
          </a:xfrm>
          <a:prstGeom prst="rect">
            <a:avLst/>
          </a:prstGeom>
        </p:spPr>
      </p:pic>
    </p:spTree>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5600" y="2099761"/>
            <a:ext cx="9753600" cy="3857105"/>
          </a:xfrm>
          <a:custGeom>
            <a:avLst/>
            <a:gdLst/>
            <a:ahLst/>
            <a:cxnLst/>
            <a:rect l="l" t="t" r="r" b="b"/>
            <a:pathLst>
              <a:path w="9753600" h="3857105">
                <a:moveTo>
                  <a:pt x="0" y="0"/>
                </a:moveTo>
                <a:lnTo>
                  <a:pt x="9753600" y="0"/>
                </a:lnTo>
                <a:lnTo>
                  <a:pt x="9753600" y="3857106"/>
                </a:lnTo>
                <a:lnTo>
                  <a:pt x="0" y="3857106"/>
                </a:lnTo>
                <a:lnTo>
                  <a:pt x="0" y="0"/>
                </a:lnTo>
                <a:close/>
              </a:path>
            </a:pathLst>
          </a:custGeom>
          <a:blipFill>
            <a:blip r:embed="rId3"/>
            <a:stretch>
              <a:fillRect/>
            </a:stretch>
          </a:blipFill>
        </p:spPr>
        <p:txBody>
          <a:bodyPr/>
          <a:lstStyle/>
          <a:p>
            <a:endParaRPr lang="en-US"/>
          </a:p>
        </p:txBody>
      </p:sp>
      <p:sp>
        <p:nvSpPr>
          <p:cNvPr id="3" name="AutoShape 3"/>
          <p:cNvSpPr/>
          <p:nvPr/>
        </p:nvSpPr>
        <p:spPr>
          <a:xfrm>
            <a:off x="1852625" y="445341"/>
            <a:ext cx="7307300" cy="1081089"/>
          </a:xfrm>
          <a:prstGeom prst="rect">
            <a:avLst/>
          </a:prstGeom>
          <a:solidFill>
            <a:srgbClr val="E1685C">
              <a:alpha val="78824"/>
            </a:srgbClr>
          </a:solidFill>
        </p:spPr>
        <p:txBody>
          <a:bodyPr/>
          <a:lstStyle/>
          <a:p>
            <a:endParaRPr lang="en-US"/>
          </a:p>
        </p:txBody>
      </p:sp>
      <p:sp>
        <p:nvSpPr>
          <p:cNvPr id="4" name="TextBox 4"/>
          <p:cNvSpPr txBox="1"/>
          <p:nvPr/>
        </p:nvSpPr>
        <p:spPr>
          <a:xfrm>
            <a:off x="1959235" y="798318"/>
            <a:ext cx="8367740" cy="565785"/>
          </a:xfrm>
          <a:prstGeom prst="rect">
            <a:avLst/>
          </a:prstGeom>
        </p:spPr>
        <p:txBody>
          <a:bodyPr lIns="0" tIns="0" rIns="0" bIns="0" rtlCol="0" anchor="t">
            <a:spAutoFit/>
          </a:bodyPr>
          <a:lstStyle/>
          <a:p>
            <a:pPr>
              <a:lnSpc>
                <a:spcPts val="4319"/>
              </a:lnSpc>
            </a:pPr>
            <a:r>
              <a:rPr lang="en-US" sz="3999">
                <a:solidFill>
                  <a:srgbClr val="FFFFFF"/>
                </a:solidFill>
                <a:latin typeface="League Spartan"/>
              </a:rPr>
              <a:t>PRODUCE PICK UP ORDER</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E5B4"/>
        </a:solidFill>
        <a:effectLst/>
      </p:bgPr>
    </p:bg>
    <p:spTree>
      <p:nvGrpSpPr>
        <p:cNvPr id="1" name=""/>
        <p:cNvGrpSpPr/>
        <p:nvPr/>
      </p:nvGrpSpPr>
      <p:grpSpPr>
        <a:xfrm>
          <a:off x="0" y="0"/>
          <a:ext cx="0" cy="0"/>
          <a:chOff x="0" y="0"/>
          <a:chExt cx="0" cy="0"/>
        </a:xfrm>
      </p:grpSpPr>
      <p:sp>
        <p:nvSpPr>
          <p:cNvPr id="2" name="AutoShape 2"/>
          <p:cNvSpPr/>
          <p:nvPr/>
        </p:nvSpPr>
        <p:spPr>
          <a:xfrm>
            <a:off x="1625600" y="6583680"/>
            <a:ext cx="9753600" cy="731520"/>
          </a:xfrm>
          <a:prstGeom prst="rect">
            <a:avLst/>
          </a:prstGeom>
          <a:solidFill>
            <a:srgbClr val="FFFFFF"/>
          </a:solidFill>
        </p:spPr>
        <p:txBody>
          <a:bodyPr/>
          <a:lstStyle/>
          <a:p>
            <a:endParaRPr lang="en-US"/>
          </a:p>
        </p:txBody>
      </p:sp>
      <p:sp>
        <p:nvSpPr>
          <p:cNvPr id="3" name="TextBox 3"/>
          <p:cNvSpPr txBox="1"/>
          <p:nvPr/>
        </p:nvSpPr>
        <p:spPr>
          <a:xfrm>
            <a:off x="4714918" y="3581400"/>
            <a:ext cx="5419691" cy="1346522"/>
          </a:xfrm>
          <a:prstGeom prst="rect">
            <a:avLst/>
          </a:prstGeom>
        </p:spPr>
        <p:txBody>
          <a:bodyPr lIns="0" tIns="0" rIns="0" bIns="0" rtlCol="0" anchor="t">
            <a:spAutoFit/>
          </a:bodyPr>
          <a:lstStyle/>
          <a:p>
            <a:pPr>
              <a:lnSpc>
                <a:spcPts val="10490"/>
              </a:lnSpc>
            </a:pPr>
            <a:r>
              <a:rPr lang="en-US" sz="8069" dirty="0">
                <a:solidFill>
                  <a:srgbClr val="E1685C"/>
                </a:solidFill>
                <a:latin typeface="League Spartan"/>
              </a:rPr>
              <a:t>MISSION</a:t>
            </a:r>
          </a:p>
        </p:txBody>
      </p:sp>
      <p:sp>
        <p:nvSpPr>
          <p:cNvPr id="4" name="Freeform 4"/>
          <p:cNvSpPr/>
          <p:nvPr/>
        </p:nvSpPr>
        <p:spPr>
          <a:xfrm>
            <a:off x="1625600" y="3038715"/>
            <a:ext cx="9753600" cy="48768"/>
          </a:xfrm>
          <a:custGeom>
            <a:avLst/>
            <a:gdLst/>
            <a:ahLst/>
            <a:cxnLst/>
            <a:rect l="l" t="t" r="r" b="b"/>
            <a:pathLst>
              <a:path w="9753600" h="48768">
                <a:moveTo>
                  <a:pt x="0" y="0"/>
                </a:moveTo>
                <a:lnTo>
                  <a:pt x="9753600" y="0"/>
                </a:lnTo>
                <a:lnTo>
                  <a:pt x="9753600" y="48768"/>
                </a:lnTo>
                <a:lnTo>
                  <a:pt x="0" y="487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2357121" y="645796"/>
            <a:ext cx="4660957" cy="1384995"/>
          </a:xfrm>
          <a:prstGeom prst="rect">
            <a:avLst/>
          </a:prstGeom>
        </p:spPr>
        <p:txBody>
          <a:bodyPr lIns="0" tIns="0" rIns="0" bIns="0" rtlCol="0" anchor="t">
            <a:spAutoFit/>
          </a:bodyPr>
          <a:lstStyle/>
          <a:p>
            <a:pPr>
              <a:lnSpc>
                <a:spcPts val="10818"/>
              </a:lnSpc>
            </a:pPr>
            <a:r>
              <a:rPr lang="en-US" sz="8321" dirty="0">
                <a:solidFill>
                  <a:srgbClr val="E1685C"/>
                </a:solidFill>
                <a:latin typeface="League Spartan"/>
              </a:rPr>
              <a:t>VISION</a:t>
            </a:r>
          </a:p>
        </p:txBody>
      </p:sp>
      <p:sp>
        <p:nvSpPr>
          <p:cNvPr id="6" name="TextBox 6"/>
          <p:cNvSpPr txBox="1"/>
          <p:nvPr/>
        </p:nvSpPr>
        <p:spPr>
          <a:xfrm>
            <a:off x="2383941" y="1912992"/>
            <a:ext cx="6872410" cy="472886"/>
          </a:xfrm>
          <a:prstGeom prst="rect">
            <a:avLst/>
          </a:prstGeom>
        </p:spPr>
        <p:txBody>
          <a:bodyPr lIns="0" tIns="0" rIns="0" bIns="0" rtlCol="0" anchor="t">
            <a:spAutoFit/>
          </a:bodyPr>
          <a:lstStyle/>
          <a:p>
            <a:pPr>
              <a:lnSpc>
                <a:spcPts val="3994"/>
              </a:lnSpc>
            </a:pPr>
            <a:r>
              <a:rPr lang="en-US" sz="2662">
                <a:solidFill>
                  <a:srgbClr val="000000"/>
                </a:solidFill>
                <a:latin typeface="Open Sans 1"/>
              </a:rPr>
              <a:t>A Hunger-Free Kentuckiana</a:t>
            </a:r>
          </a:p>
        </p:txBody>
      </p:sp>
      <p:sp>
        <p:nvSpPr>
          <p:cNvPr id="7" name="TextBox 7"/>
          <p:cNvSpPr txBox="1"/>
          <p:nvPr/>
        </p:nvSpPr>
        <p:spPr>
          <a:xfrm>
            <a:off x="4714918" y="4692989"/>
            <a:ext cx="6664283" cy="960712"/>
          </a:xfrm>
          <a:prstGeom prst="rect">
            <a:avLst/>
          </a:prstGeom>
        </p:spPr>
        <p:txBody>
          <a:bodyPr lIns="0" tIns="0" rIns="0" bIns="0" rtlCol="0" anchor="t">
            <a:spAutoFit/>
          </a:bodyPr>
          <a:lstStyle/>
          <a:p>
            <a:pPr>
              <a:lnSpc>
                <a:spcPts val="3873"/>
              </a:lnSpc>
            </a:pPr>
            <a:r>
              <a:rPr lang="en-US" sz="2582">
                <a:solidFill>
                  <a:srgbClr val="000000"/>
                </a:solidFill>
                <a:latin typeface="Open Sans 1"/>
              </a:rPr>
              <a:t>To lead our community to feed the hungry and conquer the cycle of need.</a:t>
            </a:r>
          </a:p>
        </p:txBody>
      </p:sp>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94242" y="845871"/>
            <a:ext cx="3102763" cy="6098244"/>
            <a:chOff x="0" y="0"/>
            <a:chExt cx="4137018" cy="8130992"/>
          </a:xfrm>
        </p:grpSpPr>
        <p:sp>
          <p:nvSpPr>
            <p:cNvPr id="3" name="AutoShape 3"/>
            <p:cNvSpPr/>
            <p:nvPr/>
          </p:nvSpPr>
          <p:spPr>
            <a:xfrm>
              <a:off x="0" y="0"/>
              <a:ext cx="806363" cy="84837"/>
            </a:xfrm>
            <a:prstGeom prst="rect">
              <a:avLst/>
            </a:prstGeom>
            <a:solidFill>
              <a:srgbClr val="193970"/>
            </a:solidFill>
          </p:spPr>
          <p:txBody>
            <a:bodyPr/>
            <a:lstStyle/>
            <a:p>
              <a:endParaRPr lang="en-US"/>
            </a:p>
          </p:txBody>
        </p:sp>
        <p:sp>
          <p:nvSpPr>
            <p:cNvPr id="4" name="TextBox 4"/>
            <p:cNvSpPr txBox="1"/>
            <p:nvPr/>
          </p:nvSpPr>
          <p:spPr>
            <a:xfrm>
              <a:off x="0" y="365960"/>
              <a:ext cx="4137018" cy="7765032"/>
            </a:xfrm>
            <a:prstGeom prst="rect">
              <a:avLst/>
            </a:prstGeom>
          </p:spPr>
          <p:txBody>
            <a:bodyPr lIns="0" tIns="0" rIns="0" bIns="0" rtlCol="0" anchor="t">
              <a:spAutoFit/>
            </a:bodyPr>
            <a:lstStyle/>
            <a:p>
              <a:pPr marL="345439" lvl="1" indent="-172720">
                <a:lnSpc>
                  <a:spcPts val="2399"/>
                </a:lnSpc>
                <a:buFont typeface="Arial"/>
                <a:buChar char="•"/>
              </a:pPr>
              <a:r>
                <a:rPr lang="en-US" sz="1599">
                  <a:solidFill>
                    <a:srgbClr val="193970"/>
                  </a:solidFill>
                  <a:latin typeface="Open Sans 1"/>
                </a:rPr>
                <a:t>Arrive on time (no more than 15 minutes in advance)</a:t>
              </a:r>
            </a:p>
            <a:p>
              <a:pPr marL="345439" lvl="1" indent="-172720">
                <a:lnSpc>
                  <a:spcPts val="2399"/>
                </a:lnSpc>
                <a:buFont typeface="Arial"/>
                <a:buChar char="•"/>
              </a:pPr>
              <a:r>
                <a:rPr lang="en-US" sz="1599">
                  <a:solidFill>
                    <a:srgbClr val="193970"/>
                  </a:solidFill>
                  <a:latin typeface="Open Sans 1"/>
                </a:rPr>
                <a:t>Bring adequate vehicle </a:t>
              </a:r>
            </a:p>
            <a:p>
              <a:pPr marL="345439" lvl="1" indent="-172720">
                <a:lnSpc>
                  <a:spcPts val="2399"/>
                </a:lnSpc>
                <a:buFont typeface="Arial"/>
                <a:buChar char="•"/>
              </a:pPr>
              <a:r>
                <a:rPr lang="en-US" sz="1599">
                  <a:solidFill>
                    <a:srgbClr val="193970"/>
                  </a:solidFill>
                  <a:latin typeface="Open Sans 1"/>
                </a:rPr>
                <a:t>Load all items within allotted timeframe </a:t>
              </a:r>
            </a:p>
            <a:p>
              <a:pPr marL="345439" lvl="1" indent="-172720">
                <a:lnSpc>
                  <a:spcPts val="2399"/>
                </a:lnSpc>
                <a:buFont typeface="Arial"/>
                <a:buChar char="•"/>
              </a:pPr>
              <a:r>
                <a:rPr lang="en-US" sz="1599">
                  <a:solidFill>
                    <a:srgbClr val="193970"/>
                  </a:solidFill>
                  <a:latin typeface="Open Sans 1"/>
                </a:rPr>
                <a:t>Ensure you have enough staff/volunteers to load vehicle </a:t>
              </a:r>
            </a:p>
            <a:p>
              <a:pPr marL="345439" lvl="1" indent="-172720">
                <a:lnSpc>
                  <a:spcPts val="2399"/>
                </a:lnSpc>
                <a:buFont typeface="Arial"/>
                <a:buChar char="•"/>
              </a:pPr>
              <a:r>
                <a:rPr lang="en-US" sz="1599">
                  <a:solidFill>
                    <a:srgbClr val="193970"/>
                  </a:solidFill>
                  <a:latin typeface="Open Sans 1"/>
                </a:rPr>
                <a:t>Notify Partner Development if there are changes to your pickup time/day </a:t>
              </a:r>
            </a:p>
            <a:p>
              <a:pPr marL="345439" lvl="1" indent="-172720">
                <a:lnSpc>
                  <a:spcPts val="2399"/>
                </a:lnSpc>
                <a:buFont typeface="Arial"/>
                <a:buChar char="•"/>
              </a:pPr>
              <a:r>
                <a:rPr lang="en-US" sz="1599">
                  <a:solidFill>
                    <a:srgbClr val="193970"/>
                  </a:solidFill>
                  <a:latin typeface="Open Sans 1"/>
                </a:rPr>
                <a:t>Dock 1 &amp; Dock 2 are interchangeable</a:t>
              </a:r>
            </a:p>
            <a:p>
              <a:pPr marL="345439" lvl="1" indent="-172720">
                <a:lnSpc>
                  <a:spcPts val="2399"/>
                </a:lnSpc>
                <a:buFont typeface="Arial"/>
                <a:buChar char="•"/>
              </a:pPr>
              <a:r>
                <a:rPr lang="en-US" sz="1599">
                  <a:solidFill>
                    <a:srgbClr val="193970"/>
                  </a:solidFill>
                  <a:latin typeface="Open Sans 1"/>
                </a:rPr>
                <a:t>Print out your order receipt day of and check for missing items (at the dock or in the parking lot) before leaving</a:t>
              </a:r>
            </a:p>
            <a:p>
              <a:pPr marL="345439" lvl="1" indent="-172720">
                <a:lnSpc>
                  <a:spcPts val="2399"/>
                </a:lnSpc>
                <a:buFont typeface="Arial"/>
                <a:buChar char="•"/>
              </a:pPr>
              <a:r>
                <a:rPr lang="en-US" sz="1599">
                  <a:solidFill>
                    <a:srgbClr val="193970"/>
                  </a:solidFill>
                  <a:latin typeface="Open Sans 1"/>
                </a:rPr>
                <a:t>Control time and temperature</a:t>
              </a:r>
            </a:p>
          </p:txBody>
        </p:sp>
      </p:grpSp>
      <p:sp>
        <p:nvSpPr>
          <p:cNvPr id="5" name="Freeform 5"/>
          <p:cNvSpPr/>
          <p:nvPr/>
        </p:nvSpPr>
        <p:spPr>
          <a:xfrm>
            <a:off x="2020323" y="542653"/>
            <a:ext cx="3901440" cy="1702447"/>
          </a:xfrm>
          <a:custGeom>
            <a:avLst/>
            <a:gdLst/>
            <a:ahLst/>
            <a:cxnLst/>
            <a:rect l="l" t="t" r="r" b="b"/>
            <a:pathLst>
              <a:path w="3901440" h="1702447">
                <a:moveTo>
                  <a:pt x="0" y="0"/>
                </a:moveTo>
                <a:lnTo>
                  <a:pt x="3901440" y="0"/>
                </a:lnTo>
                <a:lnTo>
                  <a:pt x="3901440" y="1702447"/>
                </a:lnTo>
                <a:lnTo>
                  <a:pt x="0" y="17024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2223305" y="3299729"/>
            <a:ext cx="4537121" cy="1381125"/>
          </a:xfrm>
          <a:prstGeom prst="rect">
            <a:avLst/>
          </a:prstGeom>
        </p:spPr>
        <p:txBody>
          <a:bodyPr lIns="0" tIns="0" rIns="0" bIns="0" rtlCol="0" anchor="t">
            <a:spAutoFit/>
          </a:bodyPr>
          <a:lstStyle/>
          <a:p>
            <a:pPr>
              <a:lnSpc>
                <a:spcPts val="5400"/>
              </a:lnSpc>
            </a:pPr>
            <a:r>
              <a:rPr lang="en-US" sz="4500">
                <a:solidFill>
                  <a:srgbClr val="193970"/>
                </a:solidFill>
                <a:latin typeface="League Spartan"/>
              </a:rPr>
              <a:t>DOCK PICKUPS</a:t>
            </a:r>
          </a:p>
        </p:txBody>
      </p:sp>
    </p:spTree>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daretocare.org/wp-content/uploads/2023/03/Partner-Handbook-2020.docx"/>
          </p:cNvPr>
          <p:cNvSpPr/>
          <p:nvPr/>
        </p:nvSpPr>
        <p:spPr>
          <a:xfrm>
            <a:off x="3935782" y="400682"/>
            <a:ext cx="5133236" cy="5499062"/>
          </a:xfrm>
          <a:custGeom>
            <a:avLst/>
            <a:gdLst/>
            <a:ahLst/>
            <a:cxnLst/>
            <a:rect l="l" t="t" r="r" b="b"/>
            <a:pathLst>
              <a:path w="5133236" h="5499062">
                <a:moveTo>
                  <a:pt x="0" y="0"/>
                </a:moveTo>
                <a:lnTo>
                  <a:pt x="5133236" y="0"/>
                </a:lnTo>
                <a:lnTo>
                  <a:pt x="5133236" y="5499062"/>
                </a:lnTo>
                <a:lnTo>
                  <a:pt x="0" y="5499062"/>
                </a:lnTo>
                <a:lnTo>
                  <a:pt x="0" y="0"/>
                </a:lnTo>
                <a:close/>
              </a:path>
            </a:pathLst>
          </a:custGeom>
          <a:blipFill>
            <a:blip r:embed="rId4"/>
            <a:stretch>
              <a:fillRect b="-18453"/>
            </a:stretch>
          </a:blipFill>
        </p:spPr>
        <p:txBody>
          <a:bodyPr/>
          <a:lstStyle/>
          <a:p>
            <a:endParaRPr lang="en-US"/>
          </a:p>
        </p:txBody>
      </p:sp>
      <p:sp>
        <p:nvSpPr>
          <p:cNvPr id="3" name="AutoShape 3"/>
          <p:cNvSpPr/>
          <p:nvPr/>
        </p:nvSpPr>
        <p:spPr>
          <a:xfrm>
            <a:off x="3714901" y="5653023"/>
            <a:ext cx="5790716" cy="1081089"/>
          </a:xfrm>
          <a:prstGeom prst="rect">
            <a:avLst/>
          </a:prstGeom>
          <a:solidFill>
            <a:srgbClr val="E1685C">
              <a:alpha val="78824"/>
            </a:srgbClr>
          </a:solidFill>
        </p:spPr>
        <p:txBody>
          <a:bodyPr/>
          <a:lstStyle/>
          <a:p>
            <a:endParaRPr lang="en-US"/>
          </a:p>
        </p:txBody>
      </p:sp>
      <p:sp>
        <p:nvSpPr>
          <p:cNvPr id="4" name="TextBox 4"/>
          <p:cNvSpPr txBox="1"/>
          <p:nvPr/>
        </p:nvSpPr>
        <p:spPr>
          <a:xfrm>
            <a:off x="3821512" y="6015525"/>
            <a:ext cx="5568751" cy="527067"/>
          </a:xfrm>
          <a:prstGeom prst="rect">
            <a:avLst/>
          </a:prstGeom>
        </p:spPr>
        <p:txBody>
          <a:bodyPr lIns="0" tIns="0" rIns="0" bIns="0" rtlCol="0" anchor="t">
            <a:spAutoFit/>
          </a:bodyPr>
          <a:lstStyle/>
          <a:p>
            <a:pPr>
              <a:lnSpc>
                <a:spcPts val="3996"/>
              </a:lnSpc>
            </a:pPr>
            <a:r>
              <a:rPr lang="en-US" sz="3700">
                <a:solidFill>
                  <a:srgbClr val="FFFFFF"/>
                </a:solidFill>
                <a:latin typeface="League Spartan"/>
              </a:rPr>
              <a:t>PARTNER HANDBOOK</a:t>
            </a:r>
          </a:p>
        </p:txBody>
      </p:sp>
    </p:spTree>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25601" y="0"/>
            <a:ext cx="5999033" cy="7315200"/>
          </a:xfrm>
          <a:prstGeom prst="rect">
            <a:avLst/>
          </a:prstGeom>
          <a:solidFill>
            <a:srgbClr val="CBE5B4"/>
          </a:solidFill>
        </p:spPr>
        <p:txBody>
          <a:bodyPr/>
          <a:lstStyle/>
          <a:p>
            <a:endParaRPr lang="en-US"/>
          </a:p>
        </p:txBody>
      </p:sp>
      <p:sp>
        <p:nvSpPr>
          <p:cNvPr id="3" name="Freeform 3"/>
          <p:cNvSpPr/>
          <p:nvPr/>
        </p:nvSpPr>
        <p:spPr>
          <a:xfrm>
            <a:off x="3914672" y="731520"/>
            <a:ext cx="5933749" cy="5852160"/>
          </a:xfrm>
          <a:custGeom>
            <a:avLst/>
            <a:gdLst/>
            <a:ahLst/>
            <a:cxnLst/>
            <a:rect l="l" t="t" r="r" b="b"/>
            <a:pathLst>
              <a:path w="5933749" h="5852160">
                <a:moveTo>
                  <a:pt x="0" y="0"/>
                </a:moveTo>
                <a:lnTo>
                  <a:pt x="5933750" y="0"/>
                </a:lnTo>
                <a:lnTo>
                  <a:pt x="5933750" y="5852160"/>
                </a:lnTo>
                <a:lnTo>
                  <a:pt x="0" y="5852160"/>
                </a:lnTo>
                <a:lnTo>
                  <a:pt x="0" y="0"/>
                </a:lnTo>
                <a:close/>
              </a:path>
            </a:pathLst>
          </a:custGeom>
          <a:blipFill>
            <a:blip r:embed="rId3"/>
            <a:stretch>
              <a:fillRect/>
            </a:stretch>
          </a:blipFill>
        </p:spPr>
        <p:txBody>
          <a:bodyPr/>
          <a:lstStyle/>
          <a:p>
            <a:endParaRPr lang="en-US"/>
          </a:p>
        </p:txBody>
      </p:sp>
    </p:spTree>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7FFF9"/>
        </a:solidFill>
        <a:effectLst/>
      </p:bgPr>
    </p:bg>
    <p:spTree>
      <p:nvGrpSpPr>
        <p:cNvPr id="1" name=""/>
        <p:cNvGrpSpPr/>
        <p:nvPr/>
      </p:nvGrpSpPr>
      <p:grpSpPr>
        <a:xfrm>
          <a:off x="0" y="0"/>
          <a:ext cx="0" cy="0"/>
          <a:chOff x="0" y="0"/>
          <a:chExt cx="0" cy="0"/>
        </a:xfrm>
      </p:grpSpPr>
      <p:sp>
        <p:nvSpPr>
          <p:cNvPr id="2" name="Freeform 2"/>
          <p:cNvSpPr/>
          <p:nvPr/>
        </p:nvSpPr>
        <p:spPr>
          <a:xfrm>
            <a:off x="38321" y="0"/>
            <a:ext cx="7764091" cy="6017170"/>
          </a:xfrm>
          <a:custGeom>
            <a:avLst/>
            <a:gdLst/>
            <a:ahLst/>
            <a:cxnLst/>
            <a:rect l="l" t="t" r="r" b="b"/>
            <a:pathLst>
              <a:path w="7764091" h="6017170">
                <a:moveTo>
                  <a:pt x="0" y="0"/>
                </a:moveTo>
                <a:lnTo>
                  <a:pt x="7764090" y="0"/>
                </a:lnTo>
                <a:lnTo>
                  <a:pt x="7764090" y="6017170"/>
                </a:lnTo>
                <a:lnTo>
                  <a:pt x="0" y="60171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108728" y="0"/>
            <a:ext cx="6693683" cy="6409202"/>
          </a:xfrm>
          <a:custGeom>
            <a:avLst/>
            <a:gdLst/>
            <a:ahLst/>
            <a:cxnLst/>
            <a:rect l="l" t="t" r="r" b="b"/>
            <a:pathLst>
              <a:path w="6693683" h="6409202">
                <a:moveTo>
                  <a:pt x="0" y="0"/>
                </a:moveTo>
                <a:lnTo>
                  <a:pt x="6693683" y="0"/>
                </a:lnTo>
                <a:lnTo>
                  <a:pt x="6693683" y="6409202"/>
                </a:lnTo>
                <a:lnTo>
                  <a:pt x="0" y="6409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2700000">
            <a:off x="3479922" y="-2230843"/>
            <a:ext cx="9512386" cy="15063208"/>
          </a:xfrm>
          <a:custGeom>
            <a:avLst/>
            <a:gdLst/>
            <a:ahLst/>
            <a:cxnLst/>
            <a:rect l="l" t="t" r="r" b="b"/>
            <a:pathLst>
              <a:path w="9512386" h="15063208">
                <a:moveTo>
                  <a:pt x="0" y="0"/>
                </a:moveTo>
                <a:lnTo>
                  <a:pt x="9512386" y="0"/>
                </a:lnTo>
                <a:lnTo>
                  <a:pt x="9512386" y="15063207"/>
                </a:lnTo>
                <a:lnTo>
                  <a:pt x="0" y="15063207"/>
                </a:lnTo>
                <a:lnTo>
                  <a:pt x="0" y="0"/>
                </a:lnTo>
                <a:close/>
              </a:path>
            </a:pathLst>
          </a:custGeom>
          <a:blipFill>
            <a:blip r:embed="rId7">
              <a:extLst>
                <a:ext uri="{96DAC541-7B7A-43D3-8B79-37D633B846F1}">
                  <asvg:svgBlip xmlns:asvg="http://schemas.microsoft.com/office/drawing/2016/SVG/main" r:embed="rId8"/>
                </a:ext>
              </a:extLst>
            </a:blip>
            <a:stretch>
              <a:fillRect l="-29176" r="-29176"/>
            </a:stretch>
          </a:blipFill>
        </p:spPr>
        <p:txBody>
          <a:bodyPr/>
          <a:lstStyle/>
          <a:p>
            <a:endParaRPr lang="en-US"/>
          </a:p>
        </p:txBody>
      </p:sp>
      <p:sp>
        <p:nvSpPr>
          <p:cNvPr id="5" name="Freeform 5"/>
          <p:cNvSpPr/>
          <p:nvPr/>
        </p:nvSpPr>
        <p:spPr>
          <a:xfrm rot="2700000">
            <a:off x="-9227276" y="2407865"/>
            <a:ext cx="13980766" cy="9252946"/>
          </a:xfrm>
          <a:custGeom>
            <a:avLst/>
            <a:gdLst/>
            <a:ahLst/>
            <a:cxnLst/>
            <a:rect l="l" t="t" r="r" b="b"/>
            <a:pathLst>
              <a:path w="13980766" h="9252946">
                <a:moveTo>
                  <a:pt x="0" y="0"/>
                </a:moveTo>
                <a:lnTo>
                  <a:pt x="13980766" y="0"/>
                </a:lnTo>
                <a:lnTo>
                  <a:pt x="13980766" y="9252947"/>
                </a:lnTo>
                <a:lnTo>
                  <a:pt x="0" y="9252947"/>
                </a:lnTo>
                <a:lnTo>
                  <a:pt x="0" y="0"/>
                </a:lnTo>
                <a:close/>
              </a:path>
            </a:pathLst>
          </a:custGeom>
          <a:blipFill>
            <a:blip r:embed="rId9">
              <a:extLst>
                <a:ext uri="{96DAC541-7B7A-43D3-8B79-37D633B846F1}">
                  <asvg:svgBlip xmlns:asvg="http://schemas.microsoft.com/office/drawing/2016/SVG/main" r:embed="rId10"/>
                </a:ext>
              </a:extLst>
            </a:blip>
            <a:stretch>
              <a:fillRect t="-25547" b="-25547"/>
            </a:stretch>
          </a:blipFill>
        </p:spPr>
        <p:txBody>
          <a:bodyPr/>
          <a:lstStyle/>
          <a:p>
            <a:endParaRPr lang="en-US"/>
          </a:p>
        </p:txBody>
      </p:sp>
      <p:sp>
        <p:nvSpPr>
          <p:cNvPr id="6" name="Freeform 6"/>
          <p:cNvSpPr/>
          <p:nvPr/>
        </p:nvSpPr>
        <p:spPr>
          <a:xfrm>
            <a:off x="8474099" y="1583371"/>
            <a:ext cx="5953125" cy="28575"/>
          </a:xfrm>
          <a:custGeom>
            <a:avLst/>
            <a:gdLst/>
            <a:ahLst/>
            <a:cxnLst/>
            <a:rect l="l" t="t" r="r" b="b"/>
            <a:pathLst>
              <a:path w="5953125" h="28575">
                <a:moveTo>
                  <a:pt x="0" y="0"/>
                </a:moveTo>
                <a:lnTo>
                  <a:pt x="5953125" y="0"/>
                </a:lnTo>
                <a:lnTo>
                  <a:pt x="5953125" y="28575"/>
                </a:lnTo>
                <a:lnTo>
                  <a:pt x="0" y="28575"/>
                </a:lnTo>
                <a:lnTo>
                  <a:pt x="0" y="0"/>
                </a:lnTo>
                <a:close/>
              </a:path>
            </a:pathLst>
          </a:custGeom>
          <a:blipFill>
            <a:blip r:embed="rId9">
              <a:extLst>
                <a:ext uri="{96DAC541-7B7A-43D3-8B79-37D633B846F1}">
                  <asvg:svgBlip xmlns:asvg="http://schemas.microsoft.com/office/drawing/2016/SVG/main" r:embed="rId10"/>
                </a:ext>
              </a:extLst>
            </a:blip>
            <a:stretch>
              <a:fillRect t="-10366666" b="-10366666"/>
            </a:stretch>
          </a:blipFill>
        </p:spPr>
        <p:txBody>
          <a:bodyPr/>
          <a:lstStyle/>
          <a:p>
            <a:endParaRPr lang="en-US"/>
          </a:p>
        </p:txBody>
      </p:sp>
      <p:grpSp>
        <p:nvGrpSpPr>
          <p:cNvPr id="7" name="Group 7"/>
          <p:cNvGrpSpPr/>
          <p:nvPr/>
        </p:nvGrpSpPr>
        <p:grpSpPr>
          <a:xfrm>
            <a:off x="2160710" y="249368"/>
            <a:ext cx="1467797" cy="2034830"/>
            <a:chOff x="0" y="0"/>
            <a:chExt cx="543628" cy="753641"/>
          </a:xfrm>
        </p:grpSpPr>
        <p:sp>
          <p:nvSpPr>
            <p:cNvPr id="8" name="Freeform 8"/>
            <p:cNvSpPr/>
            <p:nvPr/>
          </p:nvSpPr>
          <p:spPr>
            <a:xfrm>
              <a:off x="0" y="0"/>
              <a:ext cx="543628" cy="753641"/>
            </a:xfrm>
            <a:custGeom>
              <a:avLst/>
              <a:gdLst/>
              <a:ahLst/>
              <a:cxnLst/>
              <a:rect l="l" t="t" r="r" b="b"/>
              <a:pathLst>
                <a:path w="543628" h="753641">
                  <a:moveTo>
                    <a:pt x="0" y="0"/>
                  </a:moveTo>
                  <a:lnTo>
                    <a:pt x="543628" y="0"/>
                  </a:lnTo>
                  <a:lnTo>
                    <a:pt x="543628" y="753641"/>
                  </a:lnTo>
                  <a:lnTo>
                    <a:pt x="0" y="753641"/>
                  </a:lnTo>
                  <a:close/>
                </a:path>
              </a:pathLst>
            </a:custGeom>
            <a:solidFill>
              <a:srgbClr val="4B7E1B">
                <a:alpha val="70980"/>
              </a:srgbClr>
            </a:solidFill>
          </p:spPr>
          <p:txBody>
            <a:bodyPr/>
            <a:lstStyle/>
            <a:p>
              <a:endParaRPr lang="en-US"/>
            </a:p>
          </p:txBody>
        </p:sp>
        <p:sp>
          <p:nvSpPr>
            <p:cNvPr id="9" name="TextBox 9"/>
            <p:cNvSpPr txBox="1"/>
            <p:nvPr/>
          </p:nvSpPr>
          <p:spPr>
            <a:xfrm>
              <a:off x="0" y="0"/>
              <a:ext cx="812800" cy="812800"/>
            </a:xfrm>
            <a:prstGeom prst="rect">
              <a:avLst/>
            </a:prstGeom>
          </p:spPr>
          <p:txBody>
            <a:bodyPr lIns="50800" tIns="50800" rIns="50800" bIns="50800" rtlCol="0" anchor="ctr"/>
            <a:lstStyle/>
            <a:p>
              <a:pPr algn="ctr">
                <a:lnSpc>
                  <a:spcPts val="2191"/>
                </a:lnSpc>
              </a:pPr>
              <a:endParaRPr/>
            </a:p>
          </p:txBody>
        </p:sp>
      </p:grpSp>
      <p:grpSp>
        <p:nvGrpSpPr>
          <p:cNvPr id="10" name="Group 10"/>
          <p:cNvGrpSpPr/>
          <p:nvPr/>
        </p:nvGrpSpPr>
        <p:grpSpPr>
          <a:xfrm>
            <a:off x="2250642" y="327308"/>
            <a:ext cx="1292686" cy="1838264"/>
            <a:chOff x="0" y="0"/>
            <a:chExt cx="478773" cy="680839"/>
          </a:xfrm>
        </p:grpSpPr>
        <p:sp>
          <p:nvSpPr>
            <p:cNvPr id="11" name="Freeform 11"/>
            <p:cNvSpPr/>
            <p:nvPr/>
          </p:nvSpPr>
          <p:spPr>
            <a:xfrm>
              <a:off x="0" y="0"/>
              <a:ext cx="478773" cy="680839"/>
            </a:xfrm>
            <a:custGeom>
              <a:avLst/>
              <a:gdLst/>
              <a:ahLst/>
              <a:cxnLst/>
              <a:rect l="l" t="t" r="r" b="b"/>
              <a:pathLst>
                <a:path w="478773" h="680839">
                  <a:moveTo>
                    <a:pt x="0" y="0"/>
                  </a:moveTo>
                  <a:lnTo>
                    <a:pt x="478773" y="0"/>
                  </a:lnTo>
                  <a:lnTo>
                    <a:pt x="478773" y="680839"/>
                  </a:lnTo>
                  <a:lnTo>
                    <a:pt x="0" y="680839"/>
                  </a:lnTo>
                  <a:close/>
                </a:path>
              </a:pathLst>
            </a:custGeom>
            <a:solidFill>
              <a:srgbClr val="FFFFFF"/>
            </a:solidFill>
          </p:spPr>
          <p:txBody>
            <a:bodyPr/>
            <a:lstStyle/>
            <a:p>
              <a:endParaRPr lang="en-US"/>
            </a:p>
          </p:txBody>
        </p:sp>
        <p:sp>
          <p:nvSpPr>
            <p:cNvPr id="12" name="TextBox 12"/>
            <p:cNvSpPr txBox="1"/>
            <p:nvPr/>
          </p:nvSpPr>
          <p:spPr>
            <a:xfrm>
              <a:off x="0" y="0"/>
              <a:ext cx="812800" cy="812800"/>
            </a:xfrm>
            <a:prstGeom prst="rect">
              <a:avLst/>
            </a:prstGeom>
          </p:spPr>
          <p:txBody>
            <a:bodyPr lIns="50800" tIns="50800" rIns="50800" bIns="50800" rtlCol="0" anchor="ctr"/>
            <a:lstStyle/>
            <a:p>
              <a:pPr algn="ctr">
                <a:lnSpc>
                  <a:spcPts val="2191"/>
                </a:lnSpc>
              </a:pPr>
              <a:endParaRPr/>
            </a:p>
          </p:txBody>
        </p:sp>
      </p:grpSp>
      <p:sp>
        <p:nvSpPr>
          <p:cNvPr id="13" name="Freeform 13"/>
          <p:cNvSpPr/>
          <p:nvPr/>
        </p:nvSpPr>
        <p:spPr>
          <a:xfrm>
            <a:off x="2425754" y="494907"/>
            <a:ext cx="942465" cy="1503069"/>
          </a:xfrm>
          <a:custGeom>
            <a:avLst/>
            <a:gdLst/>
            <a:ahLst/>
            <a:cxnLst/>
            <a:rect l="l" t="t" r="r" b="b"/>
            <a:pathLst>
              <a:path w="942465" h="1503069">
                <a:moveTo>
                  <a:pt x="0" y="0"/>
                </a:moveTo>
                <a:lnTo>
                  <a:pt x="942465" y="0"/>
                </a:lnTo>
                <a:lnTo>
                  <a:pt x="942465" y="1503069"/>
                </a:lnTo>
                <a:lnTo>
                  <a:pt x="0" y="1503069"/>
                </a:lnTo>
                <a:lnTo>
                  <a:pt x="0" y="0"/>
                </a:lnTo>
                <a:close/>
              </a:path>
            </a:pathLst>
          </a:custGeom>
          <a:blipFill>
            <a:blip r:embed="rId11">
              <a:alphaModFix amt="71000"/>
            </a:blip>
            <a:stretch>
              <a:fillRect/>
            </a:stretch>
          </a:blipFill>
        </p:spPr>
        <p:txBody>
          <a:bodyPr/>
          <a:lstStyle/>
          <a:p>
            <a:endParaRPr lang="en-US"/>
          </a:p>
        </p:txBody>
      </p:sp>
      <p:sp>
        <p:nvSpPr>
          <p:cNvPr id="14" name="Freeform 14"/>
          <p:cNvSpPr/>
          <p:nvPr/>
        </p:nvSpPr>
        <p:spPr>
          <a:xfrm>
            <a:off x="1451270" y="5019986"/>
            <a:ext cx="4413873" cy="2295214"/>
          </a:xfrm>
          <a:custGeom>
            <a:avLst/>
            <a:gdLst/>
            <a:ahLst/>
            <a:cxnLst/>
            <a:rect l="l" t="t" r="r" b="b"/>
            <a:pathLst>
              <a:path w="4413873" h="2295214">
                <a:moveTo>
                  <a:pt x="0" y="0"/>
                </a:moveTo>
                <a:lnTo>
                  <a:pt x="4413873" y="0"/>
                </a:lnTo>
                <a:lnTo>
                  <a:pt x="4413873" y="2295214"/>
                </a:lnTo>
                <a:lnTo>
                  <a:pt x="0" y="229521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5" name="Freeform 15"/>
          <p:cNvSpPr/>
          <p:nvPr/>
        </p:nvSpPr>
        <p:spPr>
          <a:xfrm>
            <a:off x="3944016" y="4396197"/>
            <a:ext cx="2477338" cy="2477338"/>
          </a:xfrm>
          <a:custGeom>
            <a:avLst/>
            <a:gdLst/>
            <a:ahLst/>
            <a:cxnLst/>
            <a:rect l="l" t="t" r="r" b="b"/>
            <a:pathLst>
              <a:path w="2477338" h="2477338">
                <a:moveTo>
                  <a:pt x="0" y="0"/>
                </a:moveTo>
                <a:lnTo>
                  <a:pt x="2477337" y="0"/>
                </a:lnTo>
                <a:lnTo>
                  <a:pt x="2477337" y="2477338"/>
                </a:lnTo>
                <a:lnTo>
                  <a:pt x="0" y="2477338"/>
                </a:lnTo>
                <a:lnTo>
                  <a:pt x="0" y="0"/>
                </a:lnTo>
                <a:close/>
              </a:path>
            </a:pathLst>
          </a:custGeom>
          <a:blipFill>
            <a:blip r:embed="rId14"/>
            <a:stretch>
              <a:fillRect/>
            </a:stretch>
          </a:blipFill>
        </p:spPr>
        <p:txBody>
          <a:bodyPr/>
          <a:lstStyle/>
          <a:p>
            <a:endParaRPr lang="en-US"/>
          </a:p>
        </p:txBody>
      </p:sp>
      <p:sp>
        <p:nvSpPr>
          <p:cNvPr id="20" name="TextBox 20"/>
          <p:cNvSpPr txBox="1"/>
          <p:nvPr/>
        </p:nvSpPr>
        <p:spPr>
          <a:xfrm>
            <a:off x="3543329" y="3974223"/>
            <a:ext cx="3791619" cy="421975"/>
          </a:xfrm>
          <a:prstGeom prst="rect">
            <a:avLst/>
          </a:prstGeom>
        </p:spPr>
        <p:txBody>
          <a:bodyPr wrap="square" lIns="0" tIns="0" rIns="0" bIns="0" rtlCol="0" anchor="t">
            <a:spAutoFit/>
          </a:bodyPr>
          <a:lstStyle/>
          <a:p>
            <a:pPr algn="ctr">
              <a:lnSpc>
                <a:spcPts val="3529"/>
              </a:lnSpc>
            </a:pPr>
            <a:r>
              <a:rPr lang="en-US" sz="2521" dirty="0">
                <a:solidFill>
                  <a:srgbClr val="000000"/>
                </a:solidFill>
                <a:latin typeface="Calibri (MS) Bold"/>
              </a:rPr>
              <a:t>We want your feedback!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25600" y="1"/>
            <a:ext cx="9753600" cy="3751651"/>
          </a:xfrm>
          <a:prstGeom prst="rect">
            <a:avLst/>
          </a:prstGeom>
          <a:solidFill>
            <a:srgbClr val="E1685C"/>
          </a:solidFill>
        </p:spPr>
        <p:txBody>
          <a:bodyPr/>
          <a:lstStyle/>
          <a:p>
            <a:endParaRPr lang="en-US"/>
          </a:p>
        </p:txBody>
      </p:sp>
      <p:sp>
        <p:nvSpPr>
          <p:cNvPr id="3" name="Freeform 3"/>
          <p:cNvSpPr/>
          <p:nvPr/>
        </p:nvSpPr>
        <p:spPr>
          <a:xfrm>
            <a:off x="7157688" y="4304305"/>
            <a:ext cx="4060558" cy="2067501"/>
          </a:xfrm>
          <a:custGeom>
            <a:avLst/>
            <a:gdLst/>
            <a:ahLst/>
            <a:cxnLst/>
            <a:rect l="l" t="t" r="r" b="b"/>
            <a:pathLst>
              <a:path w="4060558" h="2067501">
                <a:moveTo>
                  <a:pt x="0" y="0"/>
                </a:moveTo>
                <a:lnTo>
                  <a:pt x="4060557" y="0"/>
                </a:lnTo>
                <a:lnTo>
                  <a:pt x="4060557" y="2067500"/>
                </a:lnTo>
                <a:lnTo>
                  <a:pt x="0" y="2067500"/>
                </a:lnTo>
                <a:lnTo>
                  <a:pt x="0" y="0"/>
                </a:lnTo>
                <a:close/>
              </a:path>
            </a:pathLst>
          </a:custGeom>
          <a:blipFill>
            <a:blip r:embed="rId3"/>
            <a:stretch>
              <a:fillRect/>
            </a:stretch>
          </a:blipFill>
        </p:spPr>
        <p:txBody>
          <a:bodyPr/>
          <a:lstStyle/>
          <a:p>
            <a:endParaRPr lang="en-US"/>
          </a:p>
        </p:txBody>
      </p:sp>
      <p:sp>
        <p:nvSpPr>
          <p:cNvPr id="4" name="Freeform 4"/>
          <p:cNvSpPr/>
          <p:nvPr/>
        </p:nvSpPr>
        <p:spPr>
          <a:xfrm>
            <a:off x="2188904" y="660385"/>
            <a:ext cx="4792549" cy="2847573"/>
          </a:xfrm>
          <a:custGeom>
            <a:avLst/>
            <a:gdLst/>
            <a:ahLst/>
            <a:cxnLst/>
            <a:rect l="l" t="t" r="r" b="b"/>
            <a:pathLst>
              <a:path w="4792549" h="2847573">
                <a:moveTo>
                  <a:pt x="0" y="0"/>
                </a:moveTo>
                <a:lnTo>
                  <a:pt x="4792549" y="0"/>
                </a:lnTo>
                <a:lnTo>
                  <a:pt x="4792549" y="2847572"/>
                </a:lnTo>
                <a:lnTo>
                  <a:pt x="0" y="2847572"/>
                </a:lnTo>
                <a:lnTo>
                  <a:pt x="0" y="0"/>
                </a:lnTo>
                <a:close/>
              </a:path>
            </a:pathLst>
          </a:custGeom>
          <a:blipFill>
            <a:blip r:embed="rId4"/>
            <a:stretch>
              <a:fillRect/>
            </a:stretch>
          </a:blipFill>
        </p:spPr>
        <p:txBody>
          <a:bodyPr/>
          <a:lstStyle/>
          <a:p>
            <a:endParaRPr lang="en-US"/>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33981" y="2419844"/>
            <a:ext cx="4780209" cy="3033081"/>
            <a:chOff x="0" y="0"/>
            <a:chExt cx="6373612" cy="4044108"/>
          </a:xfrm>
        </p:grpSpPr>
        <p:pic>
          <p:nvPicPr>
            <p:cNvPr id="3" name="Picture 3"/>
            <p:cNvPicPr>
              <a:picLocks noChangeAspect="1"/>
            </p:cNvPicPr>
            <p:nvPr/>
          </p:nvPicPr>
          <p:blipFill>
            <a:blip r:embed="rId3"/>
            <a:srcRect t="11125" r="25559" b="11125"/>
            <a:stretch>
              <a:fillRect/>
            </a:stretch>
          </p:blipFill>
          <p:spPr>
            <a:xfrm>
              <a:off x="0" y="0"/>
              <a:ext cx="6373612" cy="4044108"/>
            </a:xfrm>
            <a:prstGeom prst="rect">
              <a:avLst/>
            </a:prstGeom>
          </p:spPr>
        </p:pic>
      </p:grpSp>
      <p:sp>
        <p:nvSpPr>
          <p:cNvPr id="4" name="TextBox 4"/>
          <p:cNvSpPr txBox="1"/>
          <p:nvPr/>
        </p:nvSpPr>
        <p:spPr>
          <a:xfrm>
            <a:off x="2357120" y="721996"/>
            <a:ext cx="3976860" cy="1381125"/>
          </a:xfrm>
          <a:prstGeom prst="rect">
            <a:avLst/>
          </a:prstGeom>
        </p:spPr>
        <p:txBody>
          <a:bodyPr lIns="0" tIns="0" rIns="0" bIns="0" rtlCol="0" anchor="t">
            <a:spAutoFit/>
          </a:bodyPr>
          <a:lstStyle/>
          <a:p>
            <a:pPr>
              <a:lnSpc>
                <a:spcPts val="5400"/>
              </a:lnSpc>
            </a:pPr>
            <a:r>
              <a:rPr lang="en-US" sz="4500">
                <a:solidFill>
                  <a:srgbClr val="E1685C"/>
                </a:solidFill>
                <a:latin typeface="League Spartan"/>
              </a:rPr>
              <a:t>PROGRAMS &amp; EVENTS</a:t>
            </a:r>
          </a:p>
        </p:txBody>
      </p:sp>
      <p:sp>
        <p:nvSpPr>
          <p:cNvPr id="5" name="TextBox 5"/>
          <p:cNvSpPr txBox="1"/>
          <p:nvPr/>
        </p:nvSpPr>
        <p:spPr>
          <a:xfrm>
            <a:off x="2234455" y="2223209"/>
            <a:ext cx="3976860" cy="2721244"/>
          </a:xfrm>
          <a:prstGeom prst="rect">
            <a:avLst/>
          </a:prstGeom>
        </p:spPr>
        <p:txBody>
          <a:bodyPr lIns="0" tIns="0" rIns="0" bIns="0" rtlCol="0" anchor="t">
            <a:spAutoFit/>
          </a:bodyPr>
          <a:lstStyle/>
          <a:p>
            <a:pPr>
              <a:lnSpc>
                <a:spcPts val="2739"/>
              </a:lnSpc>
            </a:pPr>
            <a:r>
              <a:rPr lang="en-US" sz="1826">
                <a:solidFill>
                  <a:srgbClr val="193970"/>
                </a:solidFill>
                <a:latin typeface="Open Sans 1 Bold"/>
              </a:rPr>
              <a:t>Programs</a:t>
            </a:r>
          </a:p>
          <a:p>
            <a:pPr marL="394294" lvl="1" indent="-197147">
              <a:lnSpc>
                <a:spcPts val="2739"/>
              </a:lnSpc>
              <a:buFont typeface="Arial"/>
              <a:buChar char="•"/>
            </a:pPr>
            <a:r>
              <a:rPr lang="en-US" sz="1826">
                <a:solidFill>
                  <a:srgbClr val="193970"/>
                </a:solidFill>
                <a:latin typeface="Open Sans 1 Bold"/>
              </a:rPr>
              <a:t>Kids Cafe</a:t>
            </a:r>
          </a:p>
          <a:p>
            <a:pPr marL="394294" lvl="1" indent="-197147">
              <a:lnSpc>
                <a:spcPts val="2739"/>
              </a:lnSpc>
              <a:buFont typeface="Arial"/>
              <a:buChar char="•"/>
            </a:pPr>
            <a:r>
              <a:rPr lang="en-US" sz="1826">
                <a:solidFill>
                  <a:srgbClr val="193970"/>
                </a:solidFill>
                <a:latin typeface="Open Sans 1 Bold"/>
              </a:rPr>
              <a:t>School Pantry</a:t>
            </a:r>
          </a:p>
          <a:p>
            <a:pPr marL="394294" lvl="1" indent="-197147">
              <a:lnSpc>
                <a:spcPts val="2739"/>
              </a:lnSpc>
              <a:buFont typeface="Arial"/>
              <a:buChar char="•"/>
            </a:pPr>
            <a:r>
              <a:rPr lang="en-US" sz="1826">
                <a:solidFill>
                  <a:srgbClr val="193970"/>
                </a:solidFill>
                <a:latin typeface="Open Sans 1 Bold"/>
              </a:rPr>
              <a:t>Mobile Market</a:t>
            </a:r>
          </a:p>
          <a:p>
            <a:pPr marL="394294" lvl="1" indent="-197147">
              <a:lnSpc>
                <a:spcPts val="2739"/>
              </a:lnSpc>
              <a:buFont typeface="Arial"/>
              <a:buChar char="•"/>
            </a:pPr>
            <a:r>
              <a:rPr lang="en-US" sz="1826">
                <a:solidFill>
                  <a:srgbClr val="193970"/>
                </a:solidFill>
                <a:latin typeface="Open Sans 1 Bold"/>
              </a:rPr>
              <a:t>Rx Pantry </a:t>
            </a:r>
          </a:p>
          <a:p>
            <a:pPr marL="394294" lvl="1" indent="-197147">
              <a:lnSpc>
                <a:spcPts val="2739"/>
              </a:lnSpc>
              <a:buFont typeface="Arial"/>
              <a:buChar char="•"/>
            </a:pPr>
            <a:r>
              <a:rPr lang="en-US" sz="1826">
                <a:solidFill>
                  <a:srgbClr val="193970"/>
                </a:solidFill>
                <a:latin typeface="Open Sans 1 Bold"/>
              </a:rPr>
              <a:t>Patrol Against Hunger</a:t>
            </a:r>
          </a:p>
          <a:p>
            <a:pPr marL="394294" lvl="1" indent="-197147">
              <a:lnSpc>
                <a:spcPts val="2739"/>
              </a:lnSpc>
              <a:buFont typeface="Arial"/>
              <a:buChar char="•"/>
            </a:pPr>
            <a:r>
              <a:rPr lang="en-US" sz="1826">
                <a:solidFill>
                  <a:srgbClr val="193970"/>
                </a:solidFill>
                <a:latin typeface="Open Sans 1 Bold"/>
              </a:rPr>
              <a:t>Cooking Matters</a:t>
            </a:r>
          </a:p>
          <a:p>
            <a:pPr marL="394294" lvl="1" indent="-197147">
              <a:lnSpc>
                <a:spcPts val="2739"/>
              </a:lnSpc>
              <a:buFont typeface="Arial"/>
              <a:buChar char="•"/>
            </a:pPr>
            <a:r>
              <a:rPr lang="en-US" sz="1826">
                <a:solidFill>
                  <a:srgbClr val="193970"/>
                </a:solidFill>
                <a:latin typeface="Open Sans 1 Bold"/>
              </a:rPr>
              <a:t>CSFP</a:t>
            </a:r>
          </a:p>
        </p:txBody>
      </p:sp>
      <p:sp>
        <p:nvSpPr>
          <p:cNvPr id="6" name="TextBox 6"/>
          <p:cNvSpPr txBox="1"/>
          <p:nvPr/>
        </p:nvSpPr>
        <p:spPr>
          <a:xfrm>
            <a:off x="2357120" y="5161658"/>
            <a:ext cx="3976860" cy="1349644"/>
          </a:xfrm>
          <a:prstGeom prst="rect">
            <a:avLst/>
          </a:prstGeom>
        </p:spPr>
        <p:txBody>
          <a:bodyPr lIns="0" tIns="0" rIns="0" bIns="0" rtlCol="0" anchor="t">
            <a:spAutoFit/>
          </a:bodyPr>
          <a:lstStyle/>
          <a:p>
            <a:pPr>
              <a:lnSpc>
                <a:spcPts val="2739"/>
              </a:lnSpc>
            </a:pPr>
            <a:r>
              <a:rPr lang="en-US" sz="1826">
                <a:solidFill>
                  <a:srgbClr val="193970"/>
                </a:solidFill>
                <a:latin typeface="Open Sans 1 Bold"/>
              </a:rPr>
              <a:t>Annual Events</a:t>
            </a:r>
          </a:p>
          <a:p>
            <a:pPr marL="394294" lvl="1" indent="-197147">
              <a:lnSpc>
                <a:spcPts val="2739"/>
              </a:lnSpc>
              <a:buFont typeface="Arial"/>
              <a:buChar char="•"/>
            </a:pPr>
            <a:r>
              <a:rPr lang="en-US" sz="1826">
                <a:solidFill>
                  <a:srgbClr val="193970"/>
                </a:solidFill>
                <a:latin typeface="Open Sans 1 Bold"/>
              </a:rPr>
              <a:t>Bobby Ellis Vigil </a:t>
            </a:r>
          </a:p>
          <a:p>
            <a:pPr marL="394294" lvl="1" indent="-197147">
              <a:lnSpc>
                <a:spcPts val="2739"/>
              </a:lnSpc>
              <a:buFont typeface="Arial"/>
              <a:buChar char="•"/>
            </a:pPr>
            <a:r>
              <a:rPr lang="en-US" sz="1826">
                <a:solidFill>
                  <a:srgbClr val="193970"/>
                </a:solidFill>
                <a:latin typeface="Open Sans 1 Bold"/>
              </a:rPr>
              <a:t>Taste of Derby</a:t>
            </a:r>
          </a:p>
          <a:p>
            <a:pPr marL="394294" lvl="1" indent="-197147">
              <a:lnSpc>
                <a:spcPts val="2739"/>
              </a:lnSpc>
              <a:buFont typeface="Arial"/>
              <a:buChar char="•"/>
            </a:pPr>
            <a:r>
              <a:rPr lang="en-US" sz="1826">
                <a:solidFill>
                  <a:srgbClr val="193970"/>
                </a:solidFill>
                <a:latin typeface="Open Sans 1 Bold"/>
              </a:rPr>
              <a:t>CANstruction</a:t>
            </a: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25600" y="0"/>
            <a:ext cx="9753600" cy="1656770"/>
            <a:chOff x="0" y="0"/>
            <a:chExt cx="6186311" cy="1050822"/>
          </a:xfrm>
        </p:grpSpPr>
        <p:sp>
          <p:nvSpPr>
            <p:cNvPr id="3" name="Freeform 3"/>
            <p:cNvSpPr/>
            <p:nvPr/>
          </p:nvSpPr>
          <p:spPr>
            <a:xfrm>
              <a:off x="0" y="0"/>
              <a:ext cx="6186311" cy="1050822"/>
            </a:xfrm>
            <a:custGeom>
              <a:avLst/>
              <a:gdLst/>
              <a:ahLst/>
              <a:cxnLst/>
              <a:rect l="l" t="t" r="r" b="b"/>
              <a:pathLst>
                <a:path w="6186311" h="1050822">
                  <a:moveTo>
                    <a:pt x="0" y="0"/>
                  </a:moveTo>
                  <a:lnTo>
                    <a:pt x="6186311" y="0"/>
                  </a:lnTo>
                  <a:lnTo>
                    <a:pt x="6186311" y="1050822"/>
                  </a:lnTo>
                  <a:lnTo>
                    <a:pt x="0" y="1050822"/>
                  </a:lnTo>
                  <a:close/>
                </a:path>
              </a:pathLst>
            </a:custGeom>
            <a:solidFill>
              <a:srgbClr val="E1685C"/>
            </a:solidFill>
          </p:spPr>
          <p:txBody>
            <a:bodyPr/>
            <a:lstStyle/>
            <a:p>
              <a:endParaRPr lang="en-US"/>
            </a:p>
          </p:txBody>
        </p:sp>
      </p:grpSp>
      <p:sp>
        <p:nvSpPr>
          <p:cNvPr id="4" name="Freeform 4"/>
          <p:cNvSpPr/>
          <p:nvPr/>
        </p:nvSpPr>
        <p:spPr>
          <a:xfrm>
            <a:off x="4742433" y="1773571"/>
            <a:ext cx="1373988" cy="1145563"/>
          </a:xfrm>
          <a:custGeom>
            <a:avLst/>
            <a:gdLst/>
            <a:ahLst/>
            <a:cxnLst/>
            <a:rect l="l" t="t" r="r" b="b"/>
            <a:pathLst>
              <a:path w="1373988" h="1145563">
                <a:moveTo>
                  <a:pt x="0" y="0"/>
                </a:moveTo>
                <a:lnTo>
                  <a:pt x="1373988" y="0"/>
                </a:lnTo>
                <a:lnTo>
                  <a:pt x="1373988" y="1145562"/>
                </a:lnTo>
                <a:lnTo>
                  <a:pt x="0" y="1145562"/>
                </a:lnTo>
                <a:lnTo>
                  <a:pt x="0" y="0"/>
                </a:lnTo>
                <a:close/>
              </a:path>
            </a:pathLst>
          </a:custGeom>
          <a:blipFill>
            <a:blip r:embed="rId3"/>
            <a:stretch>
              <a:fillRect/>
            </a:stretch>
          </a:blipFill>
        </p:spPr>
        <p:txBody>
          <a:bodyPr/>
          <a:lstStyle/>
          <a:p>
            <a:endParaRPr lang="en-US"/>
          </a:p>
        </p:txBody>
      </p:sp>
      <p:sp>
        <p:nvSpPr>
          <p:cNvPr id="5" name="Freeform 5"/>
          <p:cNvSpPr/>
          <p:nvPr/>
        </p:nvSpPr>
        <p:spPr>
          <a:xfrm>
            <a:off x="7445736" y="1838639"/>
            <a:ext cx="1241964" cy="1231097"/>
          </a:xfrm>
          <a:custGeom>
            <a:avLst/>
            <a:gdLst/>
            <a:ahLst/>
            <a:cxnLst/>
            <a:rect l="l" t="t" r="r" b="b"/>
            <a:pathLst>
              <a:path w="1241964" h="1231097">
                <a:moveTo>
                  <a:pt x="0" y="0"/>
                </a:moveTo>
                <a:lnTo>
                  <a:pt x="1241964" y="0"/>
                </a:lnTo>
                <a:lnTo>
                  <a:pt x="1241964" y="1231096"/>
                </a:lnTo>
                <a:lnTo>
                  <a:pt x="0" y="1231096"/>
                </a:lnTo>
                <a:lnTo>
                  <a:pt x="0" y="0"/>
                </a:lnTo>
                <a:close/>
              </a:path>
            </a:pathLst>
          </a:custGeom>
          <a:blipFill>
            <a:blip r:embed="rId4"/>
            <a:stretch>
              <a:fillRect/>
            </a:stretch>
          </a:blipFill>
        </p:spPr>
        <p:txBody>
          <a:bodyPr/>
          <a:lstStyle/>
          <a:p>
            <a:endParaRPr lang="en-US"/>
          </a:p>
        </p:txBody>
      </p:sp>
      <p:sp>
        <p:nvSpPr>
          <p:cNvPr id="6" name="Freeform 6"/>
          <p:cNvSpPr/>
          <p:nvPr/>
        </p:nvSpPr>
        <p:spPr>
          <a:xfrm>
            <a:off x="1863781" y="1706100"/>
            <a:ext cx="1243058" cy="1221304"/>
          </a:xfrm>
          <a:custGeom>
            <a:avLst/>
            <a:gdLst/>
            <a:ahLst/>
            <a:cxnLst/>
            <a:rect l="l" t="t" r="r" b="b"/>
            <a:pathLst>
              <a:path w="1243058" h="1221304">
                <a:moveTo>
                  <a:pt x="0" y="0"/>
                </a:moveTo>
                <a:lnTo>
                  <a:pt x="1243057" y="0"/>
                </a:lnTo>
                <a:lnTo>
                  <a:pt x="1243057" y="1221304"/>
                </a:lnTo>
                <a:lnTo>
                  <a:pt x="0" y="1221304"/>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1473818" y="151033"/>
            <a:ext cx="10057164" cy="791179"/>
          </a:xfrm>
          <a:prstGeom prst="rect">
            <a:avLst/>
          </a:prstGeom>
        </p:spPr>
        <p:txBody>
          <a:bodyPr lIns="0" tIns="0" rIns="0" bIns="0" rtlCol="0" anchor="t">
            <a:spAutoFit/>
          </a:bodyPr>
          <a:lstStyle/>
          <a:p>
            <a:pPr algn="ctr">
              <a:lnSpc>
                <a:spcPts val="6392"/>
              </a:lnSpc>
            </a:pPr>
            <a:r>
              <a:rPr lang="en-US" sz="4565">
                <a:solidFill>
                  <a:srgbClr val="FFFFFF"/>
                </a:solidFill>
                <a:latin typeface="League Spartan"/>
              </a:rPr>
              <a:t>PARTNER DEVELOPMENT &amp;</a:t>
            </a:r>
          </a:p>
        </p:txBody>
      </p:sp>
      <p:sp>
        <p:nvSpPr>
          <p:cNvPr id="8" name="TextBox 8"/>
          <p:cNvSpPr txBox="1"/>
          <p:nvPr/>
        </p:nvSpPr>
        <p:spPr>
          <a:xfrm>
            <a:off x="1769254" y="2990177"/>
            <a:ext cx="1789720" cy="298928"/>
          </a:xfrm>
          <a:prstGeom prst="rect">
            <a:avLst/>
          </a:prstGeom>
        </p:spPr>
        <p:txBody>
          <a:bodyPr lIns="0" tIns="0" rIns="0" bIns="0" rtlCol="0" anchor="t">
            <a:spAutoFit/>
          </a:bodyPr>
          <a:lstStyle/>
          <a:p>
            <a:pPr>
              <a:lnSpc>
                <a:spcPts val="2474"/>
              </a:lnSpc>
              <a:spcBef>
                <a:spcPct val="0"/>
              </a:spcBef>
            </a:pPr>
            <a:r>
              <a:rPr lang="en-US" sz="1767" spc="7">
                <a:solidFill>
                  <a:srgbClr val="4B7E1B"/>
                </a:solidFill>
                <a:latin typeface="Open Sans 2 Bold"/>
              </a:rPr>
              <a:t>Trish Tobbe</a:t>
            </a:r>
          </a:p>
        </p:txBody>
      </p:sp>
      <p:sp>
        <p:nvSpPr>
          <p:cNvPr id="9" name="TextBox 9"/>
          <p:cNvSpPr txBox="1"/>
          <p:nvPr/>
        </p:nvSpPr>
        <p:spPr>
          <a:xfrm>
            <a:off x="1769254" y="3342358"/>
            <a:ext cx="2525258" cy="204095"/>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Partner Development Manager</a:t>
            </a:r>
          </a:p>
        </p:txBody>
      </p:sp>
      <p:sp>
        <p:nvSpPr>
          <p:cNvPr id="10" name="TextBox 10"/>
          <p:cNvSpPr txBox="1"/>
          <p:nvPr/>
        </p:nvSpPr>
        <p:spPr>
          <a:xfrm>
            <a:off x="1769254" y="3601170"/>
            <a:ext cx="2067786" cy="204095"/>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trish.tobbe@daretocare.org</a:t>
            </a:r>
          </a:p>
        </p:txBody>
      </p:sp>
      <p:sp>
        <p:nvSpPr>
          <p:cNvPr id="11" name="TextBox 11"/>
          <p:cNvSpPr txBox="1"/>
          <p:nvPr/>
        </p:nvSpPr>
        <p:spPr>
          <a:xfrm>
            <a:off x="4294512" y="3019776"/>
            <a:ext cx="1789720" cy="298928"/>
          </a:xfrm>
          <a:prstGeom prst="rect">
            <a:avLst/>
          </a:prstGeom>
        </p:spPr>
        <p:txBody>
          <a:bodyPr lIns="0" tIns="0" rIns="0" bIns="0" rtlCol="0" anchor="t">
            <a:spAutoFit/>
          </a:bodyPr>
          <a:lstStyle/>
          <a:p>
            <a:pPr>
              <a:lnSpc>
                <a:spcPts val="2474"/>
              </a:lnSpc>
              <a:spcBef>
                <a:spcPct val="0"/>
              </a:spcBef>
            </a:pPr>
            <a:r>
              <a:rPr lang="en-US" sz="1767" spc="7">
                <a:solidFill>
                  <a:srgbClr val="4B7E1B"/>
                </a:solidFill>
                <a:latin typeface="Open Sans 2 Bold"/>
              </a:rPr>
              <a:t>Clifton Griffin</a:t>
            </a:r>
          </a:p>
        </p:txBody>
      </p:sp>
      <p:sp>
        <p:nvSpPr>
          <p:cNvPr id="12" name="TextBox 12"/>
          <p:cNvSpPr txBox="1"/>
          <p:nvPr/>
        </p:nvSpPr>
        <p:spPr>
          <a:xfrm>
            <a:off x="4294512" y="3371957"/>
            <a:ext cx="2525258" cy="204095"/>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Partner Development Manager</a:t>
            </a:r>
          </a:p>
        </p:txBody>
      </p:sp>
      <p:sp>
        <p:nvSpPr>
          <p:cNvPr id="13" name="TextBox 13"/>
          <p:cNvSpPr txBox="1"/>
          <p:nvPr/>
        </p:nvSpPr>
        <p:spPr>
          <a:xfrm>
            <a:off x="4294512" y="3630769"/>
            <a:ext cx="2416336" cy="204095"/>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clifton.griffin@daretocare.org</a:t>
            </a:r>
          </a:p>
        </p:txBody>
      </p:sp>
      <p:grpSp>
        <p:nvGrpSpPr>
          <p:cNvPr id="14" name="Group 14"/>
          <p:cNvGrpSpPr/>
          <p:nvPr/>
        </p:nvGrpSpPr>
        <p:grpSpPr>
          <a:xfrm>
            <a:off x="1625600" y="4275066"/>
            <a:ext cx="9753600" cy="732734"/>
            <a:chOff x="0" y="0"/>
            <a:chExt cx="6186311" cy="464743"/>
          </a:xfrm>
        </p:grpSpPr>
        <p:sp>
          <p:nvSpPr>
            <p:cNvPr id="15" name="Freeform 15"/>
            <p:cNvSpPr/>
            <p:nvPr/>
          </p:nvSpPr>
          <p:spPr>
            <a:xfrm>
              <a:off x="0" y="0"/>
              <a:ext cx="6186311" cy="464743"/>
            </a:xfrm>
            <a:custGeom>
              <a:avLst/>
              <a:gdLst/>
              <a:ahLst/>
              <a:cxnLst/>
              <a:rect l="l" t="t" r="r" b="b"/>
              <a:pathLst>
                <a:path w="6186311" h="464743">
                  <a:moveTo>
                    <a:pt x="0" y="0"/>
                  </a:moveTo>
                  <a:lnTo>
                    <a:pt x="6186311" y="0"/>
                  </a:lnTo>
                  <a:lnTo>
                    <a:pt x="6186311" y="464743"/>
                  </a:lnTo>
                  <a:lnTo>
                    <a:pt x="0" y="464743"/>
                  </a:lnTo>
                  <a:close/>
                </a:path>
              </a:pathLst>
            </a:custGeom>
            <a:solidFill>
              <a:srgbClr val="E1685C"/>
            </a:solidFill>
          </p:spPr>
          <p:txBody>
            <a:bodyPr/>
            <a:lstStyle/>
            <a:p>
              <a:endParaRPr lang="en-US"/>
            </a:p>
          </p:txBody>
        </p:sp>
      </p:grpSp>
      <p:sp>
        <p:nvSpPr>
          <p:cNvPr id="16" name="TextBox 16"/>
          <p:cNvSpPr txBox="1"/>
          <p:nvPr/>
        </p:nvSpPr>
        <p:spPr>
          <a:xfrm>
            <a:off x="4294512" y="3889948"/>
            <a:ext cx="2067786" cy="204095"/>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(502) 736-9915</a:t>
            </a:r>
          </a:p>
        </p:txBody>
      </p:sp>
      <p:sp>
        <p:nvSpPr>
          <p:cNvPr id="17" name="TextBox 17"/>
          <p:cNvSpPr txBox="1"/>
          <p:nvPr/>
        </p:nvSpPr>
        <p:spPr>
          <a:xfrm>
            <a:off x="6905611" y="3127611"/>
            <a:ext cx="2172305" cy="298928"/>
          </a:xfrm>
          <a:prstGeom prst="rect">
            <a:avLst/>
          </a:prstGeom>
        </p:spPr>
        <p:txBody>
          <a:bodyPr lIns="0" tIns="0" rIns="0" bIns="0" rtlCol="0" anchor="t">
            <a:spAutoFit/>
          </a:bodyPr>
          <a:lstStyle/>
          <a:p>
            <a:pPr>
              <a:lnSpc>
                <a:spcPts val="2474"/>
              </a:lnSpc>
              <a:spcBef>
                <a:spcPct val="0"/>
              </a:spcBef>
            </a:pPr>
            <a:r>
              <a:rPr lang="en-US" sz="1767" spc="7">
                <a:solidFill>
                  <a:srgbClr val="4B7E1B"/>
                </a:solidFill>
                <a:latin typeface="Open Sans 2 Bold"/>
              </a:rPr>
              <a:t>Maddie Monahan</a:t>
            </a:r>
          </a:p>
        </p:txBody>
      </p:sp>
      <p:sp>
        <p:nvSpPr>
          <p:cNvPr id="18" name="TextBox 18"/>
          <p:cNvSpPr txBox="1"/>
          <p:nvPr/>
        </p:nvSpPr>
        <p:spPr>
          <a:xfrm>
            <a:off x="6905610" y="3479792"/>
            <a:ext cx="2525258" cy="204095"/>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Partner Development Manager</a:t>
            </a:r>
          </a:p>
        </p:txBody>
      </p:sp>
      <p:sp>
        <p:nvSpPr>
          <p:cNvPr id="19" name="TextBox 19"/>
          <p:cNvSpPr txBox="1"/>
          <p:nvPr/>
        </p:nvSpPr>
        <p:spPr>
          <a:xfrm>
            <a:off x="6905610" y="3738604"/>
            <a:ext cx="2067786" cy="204095"/>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maddie@daretocare.org</a:t>
            </a:r>
          </a:p>
        </p:txBody>
      </p:sp>
      <p:sp>
        <p:nvSpPr>
          <p:cNvPr id="20" name="TextBox 20"/>
          <p:cNvSpPr txBox="1"/>
          <p:nvPr/>
        </p:nvSpPr>
        <p:spPr>
          <a:xfrm>
            <a:off x="6905610" y="3997783"/>
            <a:ext cx="2067786" cy="204095"/>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(502) 736-9423</a:t>
            </a:r>
          </a:p>
        </p:txBody>
      </p:sp>
      <p:sp>
        <p:nvSpPr>
          <p:cNvPr id="21" name="TextBox 21"/>
          <p:cNvSpPr txBox="1"/>
          <p:nvPr/>
        </p:nvSpPr>
        <p:spPr>
          <a:xfrm>
            <a:off x="1769254" y="3860349"/>
            <a:ext cx="2067786" cy="204095"/>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(502) 736-9918</a:t>
            </a:r>
          </a:p>
        </p:txBody>
      </p:sp>
      <p:grpSp>
        <p:nvGrpSpPr>
          <p:cNvPr id="22" name="Group 22"/>
          <p:cNvGrpSpPr/>
          <p:nvPr/>
        </p:nvGrpSpPr>
        <p:grpSpPr>
          <a:xfrm>
            <a:off x="1859074" y="5195920"/>
            <a:ext cx="2067786" cy="811395"/>
            <a:chOff x="0" y="-28575"/>
            <a:chExt cx="2757047" cy="1081861"/>
          </a:xfrm>
        </p:grpSpPr>
        <p:sp>
          <p:nvSpPr>
            <p:cNvPr id="23" name="TextBox 23"/>
            <p:cNvSpPr txBox="1"/>
            <p:nvPr/>
          </p:nvSpPr>
          <p:spPr>
            <a:xfrm>
              <a:off x="0" y="-28575"/>
              <a:ext cx="2386294" cy="398571"/>
            </a:xfrm>
            <a:prstGeom prst="rect">
              <a:avLst/>
            </a:prstGeom>
          </p:spPr>
          <p:txBody>
            <a:bodyPr lIns="0" tIns="0" rIns="0" bIns="0" rtlCol="0" anchor="t">
              <a:spAutoFit/>
            </a:bodyPr>
            <a:lstStyle/>
            <a:p>
              <a:pPr>
                <a:lnSpc>
                  <a:spcPts val="2474"/>
                </a:lnSpc>
                <a:spcBef>
                  <a:spcPct val="0"/>
                </a:spcBef>
              </a:pPr>
              <a:r>
                <a:rPr lang="en-US" sz="1767" spc="7">
                  <a:solidFill>
                    <a:srgbClr val="4B7E1B"/>
                  </a:solidFill>
                  <a:latin typeface="Open Sans 2 Bold"/>
                </a:rPr>
                <a:t>Jeffrey Steele</a:t>
              </a:r>
            </a:p>
          </p:txBody>
        </p:sp>
        <p:sp>
          <p:nvSpPr>
            <p:cNvPr id="24" name="TextBox 24"/>
            <p:cNvSpPr txBox="1"/>
            <p:nvPr/>
          </p:nvSpPr>
          <p:spPr>
            <a:xfrm>
              <a:off x="0" y="436074"/>
              <a:ext cx="2549095" cy="272127"/>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Transportation Manager</a:t>
              </a:r>
            </a:p>
          </p:txBody>
        </p:sp>
        <p:sp>
          <p:nvSpPr>
            <p:cNvPr id="25" name="TextBox 25"/>
            <p:cNvSpPr txBox="1"/>
            <p:nvPr/>
          </p:nvSpPr>
          <p:spPr>
            <a:xfrm>
              <a:off x="0" y="781159"/>
              <a:ext cx="2757047" cy="272127"/>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jeffrey@daretocare.org</a:t>
              </a:r>
            </a:p>
          </p:txBody>
        </p:sp>
      </p:grpSp>
      <p:sp>
        <p:nvSpPr>
          <p:cNvPr id="26" name="TextBox 26"/>
          <p:cNvSpPr txBox="1"/>
          <p:nvPr/>
        </p:nvSpPr>
        <p:spPr>
          <a:xfrm>
            <a:off x="4874011" y="4665592"/>
            <a:ext cx="9753600" cy="245253"/>
          </a:xfrm>
          <a:prstGeom prst="rect">
            <a:avLst/>
          </a:prstGeom>
        </p:spPr>
        <p:txBody>
          <a:bodyPr lIns="0" tIns="0" rIns="0" bIns="0" rtlCol="0" anchor="t">
            <a:spAutoFit/>
          </a:bodyPr>
          <a:lstStyle/>
          <a:p>
            <a:pPr algn="ctr">
              <a:lnSpc>
                <a:spcPts val="1432"/>
              </a:lnSpc>
            </a:pPr>
            <a:r>
              <a:rPr lang="en-US" sz="2865">
                <a:solidFill>
                  <a:srgbClr val="FFFFFF"/>
                </a:solidFill>
                <a:latin typeface="League Spartan"/>
              </a:rPr>
              <a:t>OPERATIONS</a:t>
            </a:r>
          </a:p>
        </p:txBody>
      </p:sp>
      <p:grpSp>
        <p:nvGrpSpPr>
          <p:cNvPr id="27" name="Group 27"/>
          <p:cNvGrpSpPr/>
          <p:nvPr/>
        </p:nvGrpSpPr>
        <p:grpSpPr>
          <a:xfrm>
            <a:off x="9311414" y="5195920"/>
            <a:ext cx="2067786" cy="811395"/>
            <a:chOff x="0" y="-28575"/>
            <a:chExt cx="2757047" cy="1081861"/>
          </a:xfrm>
        </p:grpSpPr>
        <p:sp>
          <p:nvSpPr>
            <p:cNvPr id="28" name="TextBox 28"/>
            <p:cNvSpPr txBox="1"/>
            <p:nvPr/>
          </p:nvSpPr>
          <p:spPr>
            <a:xfrm>
              <a:off x="0" y="-28575"/>
              <a:ext cx="2386294" cy="398571"/>
            </a:xfrm>
            <a:prstGeom prst="rect">
              <a:avLst/>
            </a:prstGeom>
          </p:spPr>
          <p:txBody>
            <a:bodyPr lIns="0" tIns="0" rIns="0" bIns="0" rtlCol="0" anchor="t">
              <a:spAutoFit/>
            </a:bodyPr>
            <a:lstStyle/>
            <a:p>
              <a:pPr>
                <a:lnSpc>
                  <a:spcPts val="2474"/>
                </a:lnSpc>
                <a:spcBef>
                  <a:spcPct val="0"/>
                </a:spcBef>
              </a:pPr>
              <a:r>
                <a:rPr lang="en-US" sz="1767" spc="7">
                  <a:solidFill>
                    <a:srgbClr val="4B7E1B"/>
                  </a:solidFill>
                  <a:latin typeface="Open Sans 2 Bold"/>
                </a:rPr>
                <a:t>Tommy Gibson</a:t>
              </a:r>
            </a:p>
          </p:txBody>
        </p:sp>
        <p:sp>
          <p:nvSpPr>
            <p:cNvPr id="29" name="TextBox 29"/>
            <p:cNvSpPr txBox="1"/>
            <p:nvPr/>
          </p:nvSpPr>
          <p:spPr>
            <a:xfrm>
              <a:off x="0" y="436074"/>
              <a:ext cx="2198377" cy="272127"/>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Operations Manager</a:t>
              </a:r>
            </a:p>
          </p:txBody>
        </p:sp>
        <p:sp>
          <p:nvSpPr>
            <p:cNvPr id="30" name="TextBox 30"/>
            <p:cNvSpPr txBox="1"/>
            <p:nvPr/>
          </p:nvSpPr>
          <p:spPr>
            <a:xfrm>
              <a:off x="0" y="781159"/>
              <a:ext cx="2757047" cy="272127"/>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tommy@daretocare.org</a:t>
              </a:r>
            </a:p>
          </p:txBody>
        </p:sp>
      </p:grpSp>
      <p:grpSp>
        <p:nvGrpSpPr>
          <p:cNvPr id="31" name="Group 31"/>
          <p:cNvGrpSpPr/>
          <p:nvPr/>
        </p:nvGrpSpPr>
        <p:grpSpPr>
          <a:xfrm>
            <a:off x="6849645" y="5195920"/>
            <a:ext cx="2446932" cy="811395"/>
            <a:chOff x="0" y="-28575"/>
            <a:chExt cx="3262575" cy="1081861"/>
          </a:xfrm>
        </p:grpSpPr>
        <p:sp>
          <p:nvSpPr>
            <p:cNvPr id="32" name="TextBox 32"/>
            <p:cNvSpPr txBox="1"/>
            <p:nvPr/>
          </p:nvSpPr>
          <p:spPr>
            <a:xfrm>
              <a:off x="0" y="-28575"/>
              <a:ext cx="2609321" cy="398571"/>
            </a:xfrm>
            <a:prstGeom prst="rect">
              <a:avLst/>
            </a:prstGeom>
          </p:spPr>
          <p:txBody>
            <a:bodyPr lIns="0" tIns="0" rIns="0" bIns="0" rtlCol="0" anchor="t">
              <a:spAutoFit/>
            </a:bodyPr>
            <a:lstStyle/>
            <a:p>
              <a:pPr>
                <a:lnSpc>
                  <a:spcPts val="2474"/>
                </a:lnSpc>
                <a:spcBef>
                  <a:spcPct val="0"/>
                </a:spcBef>
              </a:pPr>
              <a:r>
                <a:rPr lang="en-US" sz="1767" spc="7">
                  <a:solidFill>
                    <a:srgbClr val="4B7E1B"/>
                  </a:solidFill>
                  <a:latin typeface="Open Sans 2 Bold"/>
                </a:rPr>
                <a:t>Kaitlin Michaels</a:t>
              </a:r>
            </a:p>
          </p:txBody>
        </p:sp>
        <p:sp>
          <p:nvSpPr>
            <p:cNvPr id="33" name="TextBox 33"/>
            <p:cNvSpPr txBox="1"/>
            <p:nvPr/>
          </p:nvSpPr>
          <p:spPr>
            <a:xfrm>
              <a:off x="0" y="436074"/>
              <a:ext cx="2198377" cy="272127"/>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Dock Manager</a:t>
              </a:r>
            </a:p>
          </p:txBody>
        </p:sp>
        <p:sp>
          <p:nvSpPr>
            <p:cNvPr id="34" name="TextBox 34"/>
            <p:cNvSpPr txBox="1"/>
            <p:nvPr/>
          </p:nvSpPr>
          <p:spPr>
            <a:xfrm>
              <a:off x="0" y="781159"/>
              <a:ext cx="3262575" cy="272127"/>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kaitlin.michaels@daretocare.org</a:t>
              </a:r>
            </a:p>
          </p:txBody>
        </p:sp>
      </p:grpSp>
      <p:grpSp>
        <p:nvGrpSpPr>
          <p:cNvPr id="35" name="Group 35"/>
          <p:cNvGrpSpPr/>
          <p:nvPr/>
        </p:nvGrpSpPr>
        <p:grpSpPr>
          <a:xfrm>
            <a:off x="3945911" y="5195920"/>
            <a:ext cx="2888897" cy="811395"/>
            <a:chOff x="0" y="-28575"/>
            <a:chExt cx="3851863" cy="1081861"/>
          </a:xfrm>
        </p:grpSpPr>
        <p:sp>
          <p:nvSpPr>
            <p:cNvPr id="36" name="TextBox 36"/>
            <p:cNvSpPr txBox="1"/>
            <p:nvPr/>
          </p:nvSpPr>
          <p:spPr>
            <a:xfrm>
              <a:off x="0" y="-28575"/>
              <a:ext cx="2386294" cy="398571"/>
            </a:xfrm>
            <a:prstGeom prst="rect">
              <a:avLst/>
            </a:prstGeom>
          </p:spPr>
          <p:txBody>
            <a:bodyPr lIns="0" tIns="0" rIns="0" bIns="0" rtlCol="0" anchor="t">
              <a:spAutoFit/>
            </a:bodyPr>
            <a:lstStyle/>
            <a:p>
              <a:pPr>
                <a:lnSpc>
                  <a:spcPts val="2474"/>
                </a:lnSpc>
                <a:spcBef>
                  <a:spcPct val="0"/>
                </a:spcBef>
              </a:pPr>
              <a:r>
                <a:rPr lang="en-US" sz="1767" spc="7">
                  <a:solidFill>
                    <a:srgbClr val="4B7E1B"/>
                  </a:solidFill>
                  <a:latin typeface="Open Sans 2 Bold"/>
                </a:rPr>
                <a:t>Erick Speith</a:t>
              </a:r>
            </a:p>
          </p:txBody>
        </p:sp>
        <p:sp>
          <p:nvSpPr>
            <p:cNvPr id="37" name="TextBox 37"/>
            <p:cNvSpPr txBox="1"/>
            <p:nvPr/>
          </p:nvSpPr>
          <p:spPr>
            <a:xfrm>
              <a:off x="0" y="436074"/>
              <a:ext cx="3851863" cy="272127"/>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Warehouse Inventory Control Manager</a:t>
              </a:r>
            </a:p>
          </p:txBody>
        </p:sp>
        <p:sp>
          <p:nvSpPr>
            <p:cNvPr id="38" name="TextBox 38"/>
            <p:cNvSpPr txBox="1"/>
            <p:nvPr/>
          </p:nvSpPr>
          <p:spPr>
            <a:xfrm>
              <a:off x="0" y="781159"/>
              <a:ext cx="2757047" cy="272127"/>
            </a:xfrm>
            <a:prstGeom prst="rect">
              <a:avLst/>
            </a:prstGeom>
          </p:spPr>
          <p:txBody>
            <a:bodyPr lIns="0" tIns="0" rIns="0" bIns="0" rtlCol="0" anchor="t">
              <a:spAutoFit/>
            </a:bodyPr>
            <a:lstStyle/>
            <a:p>
              <a:pPr>
                <a:lnSpc>
                  <a:spcPts val="1715"/>
                </a:lnSpc>
                <a:spcBef>
                  <a:spcPct val="0"/>
                </a:spcBef>
              </a:pPr>
              <a:r>
                <a:rPr lang="en-US" sz="1225" spc="4">
                  <a:solidFill>
                    <a:srgbClr val="000000"/>
                  </a:solidFill>
                  <a:latin typeface="Open Sans 2"/>
                </a:rPr>
                <a:t>erick@daretocare.org</a:t>
              </a:r>
            </a:p>
          </p:txBody>
        </p:sp>
      </p:grpSp>
      <p:grpSp>
        <p:nvGrpSpPr>
          <p:cNvPr id="39" name="Group 39"/>
          <p:cNvGrpSpPr/>
          <p:nvPr/>
        </p:nvGrpSpPr>
        <p:grpSpPr>
          <a:xfrm>
            <a:off x="1625600" y="6192938"/>
            <a:ext cx="9753600" cy="1122263"/>
            <a:chOff x="0" y="0"/>
            <a:chExt cx="6186311" cy="711806"/>
          </a:xfrm>
        </p:grpSpPr>
        <p:sp>
          <p:nvSpPr>
            <p:cNvPr id="40" name="Freeform 40"/>
            <p:cNvSpPr/>
            <p:nvPr/>
          </p:nvSpPr>
          <p:spPr>
            <a:xfrm>
              <a:off x="0" y="0"/>
              <a:ext cx="6186311" cy="711806"/>
            </a:xfrm>
            <a:custGeom>
              <a:avLst/>
              <a:gdLst/>
              <a:ahLst/>
              <a:cxnLst/>
              <a:rect l="l" t="t" r="r" b="b"/>
              <a:pathLst>
                <a:path w="6186311" h="711806">
                  <a:moveTo>
                    <a:pt x="0" y="0"/>
                  </a:moveTo>
                  <a:lnTo>
                    <a:pt x="6186311" y="0"/>
                  </a:lnTo>
                  <a:lnTo>
                    <a:pt x="6186311" y="711806"/>
                  </a:lnTo>
                  <a:lnTo>
                    <a:pt x="0" y="711806"/>
                  </a:lnTo>
                  <a:close/>
                </a:path>
              </a:pathLst>
            </a:custGeom>
            <a:solidFill>
              <a:srgbClr val="E1685C"/>
            </a:solidFill>
          </p:spPr>
          <p:txBody>
            <a:bodyPr/>
            <a:lstStyle/>
            <a:p>
              <a:endParaRPr lang="en-US"/>
            </a:p>
          </p:txBody>
        </p:sp>
      </p:grpSp>
      <p:sp>
        <p:nvSpPr>
          <p:cNvPr id="41" name="TextBox 41"/>
          <p:cNvSpPr txBox="1"/>
          <p:nvPr/>
        </p:nvSpPr>
        <p:spPr>
          <a:xfrm>
            <a:off x="2085888" y="6238234"/>
            <a:ext cx="3488433" cy="298928"/>
          </a:xfrm>
          <a:prstGeom prst="rect">
            <a:avLst/>
          </a:prstGeom>
        </p:spPr>
        <p:txBody>
          <a:bodyPr lIns="0" tIns="0" rIns="0" bIns="0" rtlCol="0" anchor="t">
            <a:spAutoFit/>
          </a:bodyPr>
          <a:lstStyle/>
          <a:p>
            <a:pPr>
              <a:lnSpc>
                <a:spcPts val="2474"/>
              </a:lnSpc>
              <a:spcBef>
                <a:spcPct val="0"/>
              </a:spcBef>
            </a:pPr>
            <a:r>
              <a:rPr lang="en-US" sz="1767" spc="7">
                <a:solidFill>
                  <a:srgbClr val="FFFFFF"/>
                </a:solidFill>
                <a:latin typeface="Open Sans 2 Bold"/>
              </a:rPr>
              <a:t>Kayla Slade</a:t>
            </a:r>
          </a:p>
        </p:txBody>
      </p:sp>
      <p:sp>
        <p:nvSpPr>
          <p:cNvPr id="42" name="TextBox 42"/>
          <p:cNvSpPr txBox="1"/>
          <p:nvPr/>
        </p:nvSpPr>
        <p:spPr>
          <a:xfrm>
            <a:off x="2085888" y="6576597"/>
            <a:ext cx="3726425" cy="204095"/>
          </a:xfrm>
          <a:prstGeom prst="rect">
            <a:avLst/>
          </a:prstGeom>
        </p:spPr>
        <p:txBody>
          <a:bodyPr lIns="0" tIns="0" rIns="0" bIns="0" rtlCol="0" anchor="t">
            <a:spAutoFit/>
          </a:bodyPr>
          <a:lstStyle/>
          <a:p>
            <a:pPr>
              <a:lnSpc>
                <a:spcPts val="1715"/>
              </a:lnSpc>
              <a:spcBef>
                <a:spcPct val="0"/>
              </a:spcBef>
            </a:pPr>
            <a:r>
              <a:rPr lang="en-US" sz="1225" spc="4">
                <a:solidFill>
                  <a:srgbClr val="FFFFFF"/>
                </a:solidFill>
                <a:latin typeface="Open Sans 2"/>
              </a:rPr>
              <a:t>Food Procurement Coordinator</a:t>
            </a:r>
          </a:p>
        </p:txBody>
      </p:sp>
      <p:sp>
        <p:nvSpPr>
          <p:cNvPr id="43" name="TextBox 43"/>
          <p:cNvSpPr txBox="1"/>
          <p:nvPr/>
        </p:nvSpPr>
        <p:spPr>
          <a:xfrm>
            <a:off x="2085887" y="6822324"/>
            <a:ext cx="4030424" cy="204095"/>
          </a:xfrm>
          <a:prstGeom prst="rect">
            <a:avLst/>
          </a:prstGeom>
        </p:spPr>
        <p:txBody>
          <a:bodyPr lIns="0" tIns="0" rIns="0" bIns="0" rtlCol="0" anchor="t">
            <a:spAutoFit/>
          </a:bodyPr>
          <a:lstStyle/>
          <a:p>
            <a:pPr>
              <a:lnSpc>
                <a:spcPts val="1715"/>
              </a:lnSpc>
              <a:spcBef>
                <a:spcPct val="0"/>
              </a:spcBef>
            </a:pPr>
            <a:r>
              <a:rPr lang="en-US" sz="1225" spc="4">
                <a:solidFill>
                  <a:srgbClr val="FFFFFF"/>
                </a:solidFill>
                <a:latin typeface="Open Sans 2"/>
              </a:rPr>
              <a:t>kayla.slade@daretocare.org</a:t>
            </a:r>
          </a:p>
        </p:txBody>
      </p:sp>
      <p:sp>
        <p:nvSpPr>
          <p:cNvPr id="44" name="TextBox 44"/>
          <p:cNvSpPr txBox="1"/>
          <p:nvPr/>
        </p:nvSpPr>
        <p:spPr>
          <a:xfrm>
            <a:off x="2085888" y="7068050"/>
            <a:ext cx="3726425" cy="204095"/>
          </a:xfrm>
          <a:prstGeom prst="rect">
            <a:avLst/>
          </a:prstGeom>
        </p:spPr>
        <p:txBody>
          <a:bodyPr lIns="0" tIns="0" rIns="0" bIns="0" rtlCol="0" anchor="t">
            <a:spAutoFit/>
          </a:bodyPr>
          <a:lstStyle/>
          <a:p>
            <a:pPr>
              <a:lnSpc>
                <a:spcPts val="1715"/>
              </a:lnSpc>
              <a:spcBef>
                <a:spcPct val="0"/>
              </a:spcBef>
            </a:pPr>
            <a:r>
              <a:rPr lang="en-US" sz="1225" spc="4">
                <a:solidFill>
                  <a:srgbClr val="FFFFFF"/>
                </a:solidFill>
                <a:latin typeface="Open Sans 2"/>
              </a:rPr>
              <a:t>(502) 890-5592</a:t>
            </a:r>
          </a:p>
        </p:txBody>
      </p:sp>
      <p:sp>
        <p:nvSpPr>
          <p:cNvPr id="45" name="TextBox 45"/>
          <p:cNvSpPr txBox="1"/>
          <p:nvPr/>
        </p:nvSpPr>
        <p:spPr>
          <a:xfrm>
            <a:off x="7330756" y="6750304"/>
            <a:ext cx="4200227" cy="245253"/>
          </a:xfrm>
          <a:prstGeom prst="rect">
            <a:avLst/>
          </a:prstGeom>
        </p:spPr>
        <p:txBody>
          <a:bodyPr lIns="0" tIns="0" rIns="0" bIns="0" rtlCol="0" anchor="t">
            <a:spAutoFit/>
          </a:bodyPr>
          <a:lstStyle/>
          <a:p>
            <a:pPr algn="ctr">
              <a:lnSpc>
                <a:spcPts val="1432"/>
              </a:lnSpc>
            </a:pPr>
            <a:r>
              <a:rPr lang="en-US" sz="2865">
                <a:solidFill>
                  <a:srgbClr val="FFFFFF"/>
                </a:solidFill>
                <a:latin typeface="League Spartan"/>
              </a:rPr>
              <a:t>RETAIL PICKUPS</a:t>
            </a:r>
          </a:p>
        </p:txBody>
      </p:sp>
      <p:sp>
        <p:nvSpPr>
          <p:cNvPr id="46" name="TextBox 46"/>
          <p:cNvSpPr txBox="1"/>
          <p:nvPr/>
        </p:nvSpPr>
        <p:spPr>
          <a:xfrm>
            <a:off x="6928195" y="1078143"/>
            <a:ext cx="4200227" cy="245253"/>
          </a:xfrm>
          <a:prstGeom prst="rect">
            <a:avLst/>
          </a:prstGeom>
        </p:spPr>
        <p:txBody>
          <a:bodyPr lIns="0" tIns="0" rIns="0" bIns="0" rtlCol="0" anchor="t">
            <a:spAutoFit/>
          </a:bodyPr>
          <a:lstStyle/>
          <a:p>
            <a:pPr algn="ctr">
              <a:lnSpc>
                <a:spcPts val="1432"/>
              </a:lnSpc>
            </a:pPr>
            <a:r>
              <a:rPr lang="en-US" sz="2865">
                <a:solidFill>
                  <a:srgbClr val="FFFFFF"/>
                </a:solidFill>
                <a:latin typeface="League Spartan"/>
              </a:rPr>
              <a:t>MOBILE PANTRY</a:t>
            </a:r>
          </a:p>
        </p:txBody>
      </p:sp>
      <p:grpSp>
        <p:nvGrpSpPr>
          <p:cNvPr id="47" name="Group 47"/>
          <p:cNvGrpSpPr/>
          <p:nvPr/>
        </p:nvGrpSpPr>
        <p:grpSpPr>
          <a:xfrm>
            <a:off x="9385748" y="1526112"/>
            <a:ext cx="1993453" cy="2768004"/>
            <a:chOff x="0" y="0"/>
            <a:chExt cx="1264366" cy="1755632"/>
          </a:xfrm>
        </p:grpSpPr>
        <p:sp>
          <p:nvSpPr>
            <p:cNvPr id="48" name="Freeform 48"/>
            <p:cNvSpPr/>
            <p:nvPr/>
          </p:nvSpPr>
          <p:spPr>
            <a:xfrm>
              <a:off x="0" y="0"/>
              <a:ext cx="1264366" cy="1755632"/>
            </a:xfrm>
            <a:custGeom>
              <a:avLst/>
              <a:gdLst/>
              <a:ahLst/>
              <a:cxnLst/>
              <a:rect l="l" t="t" r="r" b="b"/>
              <a:pathLst>
                <a:path w="1264366" h="1755632">
                  <a:moveTo>
                    <a:pt x="0" y="0"/>
                  </a:moveTo>
                  <a:lnTo>
                    <a:pt x="1264366" y="0"/>
                  </a:lnTo>
                  <a:lnTo>
                    <a:pt x="1264366" y="1755632"/>
                  </a:lnTo>
                  <a:lnTo>
                    <a:pt x="0" y="1755632"/>
                  </a:lnTo>
                  <a:close/>
                </a:path>
              </a:pathLst>
            </a:custGeom>
            <a:solidFill>
              <a:srgbClr val="E1685C"/>
            </a:solidFill>
          </p:spPr>
          <p:txBody>
            <a:bodyPr/>
            <a:lstStyle/>
            <a:p>
              <a:endParaRPr lang="en-US"/>
            </a:p>
          </p:txBody>
        </p:sp>
      </p:grpSp>
      <p:sp>
        <p:nvSpPr>
          <p:cNvPr id="49" name="TextBox 49"/>
          <p:cNvSpPr txBox="1"/>
          <p:nvPr/>
        </p:nvSpPr>
        <p:spPr>
          <a:xfrm>
            <a:off x="9561528" y="2505160"/>
            <a:ext cx="2172305" cy="298928"/>
          </a:xfrm>
          <a:prstGeom prst="rect">
            <a:avLst/>
          </a:prstGeom>
        </p:spPr>
        <p:txBody>
          <a:bodyPr lIns="0" tIns="0" rIns="0" bIns="0" rtlCol="0" anchor="t">
            <a:spAutoFit/>
          </a:bodyPr>
          <a:lstStyle/>
          <a:p>
            <a:pPr>
              <a:lnSpc>
                <a:spcPts val="2474"/>
              </a:lnSpc>
              <a:spcBef>
                <a:spcPct val="0"/>
              </a:spcBef>
            </a:pPr>
            <a:r>
              <a:rPr lang="en-US" sz="1767" spc="7">
                <a:solidFill>
                  <a:srgbClr val="FFFFFF"/>
                </a:solidFill>
                <a:latin typeface="Open Sans 2 Bold"/>
              </a:rPr>
              <a:t>Teresa Parris</a:t>
            </a:r>
          </a:p>
        </p:txBody>
      </p:sp>
      <p:sp>
        <p:nvSpPr>
          <p:cNvPr id="50" name="TextBox 50"/>
          <p:cNvSpPr txBox="1"/>
          <p:nvPr/>
        </p:nvSpPr>
        <p:spPr>
          <a:xfrm>
            <a:off x="9561528" y="2902734"/>
            <a:ext cx="1828399" cy="422103"/>
          </a:xfrm>
          <a:prstGeom prst="rect">
            <a:avLst/>
          </a:prstGeom>
        </p:spPr>
        <p:txBody>
          <a:bodyPr lIns="0" tIns="0" rIns="0" bIns="0" rtlCol="0" anchor="t">
            <a:spAutoFit/>
          </a:bodyPr>
          <a:lstStyle/>
          <a:p>
            <a:pPr>
              <a:lnSpc>
                <a:spcPts val="1715"/>
              </a:lnSpc>
              <a:spcBef>
                <a:spcPct val="0"/>
              </a:spcBef>
            </a:pPr>
            <a:r>
              <a:rPr lang="en-US" sz="1225" spc="4">
                <a:solidFill>
                  <a:srgbClr val="FFFFFF"/>
                </a:solidFill>
                <a:latin typeface="Open Sans 2"/>
              </a:rPr>
              <a:t>Mobile Pantry Transportation Manager</a:t>
            </a:r>
          </a:p>
        </p:txBody>
      </p:sp>
      <p:sp>
        <p:nvSpPr>
          <p:cNvPr id="51" name="TextBox 51"/>
          <p:cNvSpPr txBox="1"/>
          <p:nvPr/>
        </p:nvSpPr>
        <p:spPr>
          <a:xfrm>
            <a:off x="9561527" y="3435358"/>
            <a:ext cx="2067786" cy="204095"/>
          </a:xfrm>
          <a:prstGeom prst="rect">
            <a:avLst/>
          </a:prstGeom>
        </p:spPr>
        <p:txBody>
          <a:bodyPr lIns="0" tIns="0" rIns="0" bIns="0" rtlCol="0" anchor="t">
            <a:spAutoFit/>
          </a:bodyPr>
          <a:lstStyle/>
          <a:p>
            <a:pPr>
              <a:lnSpc>
                <a:spcPts val="1715"/>
              </a:lnSpc>
              <a:spcBef>
                <a:spcPct val="0"/>
              </a:spcBef>
            </a:pPr>
            <a:r>
              <a:rPr lang="en-US" sz="1225" spc="4">
                <a:solidFill>
                  <a:srgbClr val="FFFFFF"/>
                </a:solidFill>
                <a:latin typeface="Open Sans 2"/>
              </a:rPr>
              <a:t>teresa@daretocare.org</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25600" y="0"/>
            <a:ext cx="4433506" cy="7315200"/>
          </a:xfrm>
          <a:prstGeom prst="rect">
            <a:avLst/>
          </a:prstGeom>
          <a:solidFill>
            <a:srgbClr val="CBE5B4"/>
          </a:solidFill>
        </p:spPr>
        <p:txBody>
          <a:bodyPr/>
          <a:lstStyle/>
          <a:p>
            <a:endParaRPr lang="en-US"/>
          </a:p>
        </p:txBody>
      </p:sp>
      <p:grpSp>
        <p:nvGrpSpPr>
          <p:cNvPr id="3" name="Group 3"/>
          <p:cNvGrpSpPr/>
          <p:nvPr/>
        </p:nvGrpSpPr>
        <p:grpSpPr>
          <a:xfrm>
            <a:off x="6693220" y="486190"/>
            <a:ext cx="3954460" cy="6969010"/>
            <a:chOff x="0" y="0"/>
            <a:chExt cx="5272614" cy="9292013"/>
          </a:xfrm>
        </p:grpSpPr>
        <p:sp>
          <p:nvSpPr>
            <p:cNvPr id="4" name="AutoShape 4"/>
            <p:cNvSpPr/>
            <p:nvPr/>
          </p:nvSpPr>
          <p:spPr>
            <a:xfrm>
              <a:off x="0" y="0"/>
              <a:ext cx="700967" cy="87163"/>
            </a:xfrm>
            <a:prstGeom prst="rect">
              <a:avLst/>
            </a:prstGeom>
            <a:solidFill>
              <a:srgbClr val="193970"/>
            </a:solidFill>
          </p:spPr>
          <p:txBody>
            <a:bodyPr/>
            <a:lstStyle/>
            <a:p>
              <a:endParaRPr lang="en-US"/>
            </a:p>
          </p:txBody>
        </p:sp>
        <p:sp>
          <p:nvSpPr>
            <p:cNvPr id="5" name="TextBox 5"/>
            <p:cNvSpPr txBox="1"/>
            <p:nvPr/>
          </p:nvSpPr>
          <p:spPr>
            <a:xfrm>
              <a:off x="0" y="295876"/>
              <a:ext cx="5272614" cy="8996137"/>
            </a:xfrm>
            <a:prstGeom prst="rect">
              <a:avLst/>
            </a:prstGeom>
          </p:spPr>
          <p:txBody>
            <a:bodyPr lIns="0" tIns="0" rIns="0" bIns="0" rtlCol="0" anchor="t">
              <a:spAutoFit/>
            </a:bodyPr>
            <a:lstStyle/>
            <a:p>
              <a:pPr marL="345439" lvl="1" indent="-172720">
                <a:lnSpc>
                  <a:spcPts val="2399"/>
                </a:lnSpc>
                <a:buFont typeface="Arial"/>
                <a:buChar char="•"/>
              </a:pPr>
              <a:r>
                <a:rPr lang="en-US" sz="1599">
                  <a:solidFill>
                    <a:srgbClr val="193970"/>
                  </a:solidFill>
                  <a:latin typeface="Open Sans 1 Bold"/>
                </a:rPr>
                <a:t>FANO - </a:t>
              </a:r>
              <a:r>
                <a:rPr lang="en-US" sz="1599">
                  <a:solidFill>
                    <a:srgbClr val="193970"/>
                  </a:solidFill>
                  <a:latin typeface="Open Sans 1"/>
                </a:rPr>
                <a:t>Feeding America Network</a:t>
              </a:r>
            </a:p>
            <a:p>
              <a:pPr marL="345439" lvl="1" indent="-172720">
                <a:lnSpc>
                  <a:spcPts val="2399"/>
                </a:lnSpc>
                <a:buFont typeface="Arial"/>
                <a:buChar char="•"/>
              </a:pPr>
              <a:r>
                <a:rPr lang="en-US" sz="1599">
                  <a:solidFill>
                    <a:srgbClr val="193970"/>
                  </a:solidFill>
                  <a:latin typeface="Open Sans 1 Bold"/>
                </a:rPr>
                <a:t>DTC </a:t>
              </a:r>
              <a:r>
                <a:rPr lang="en-US" sz="1599">
                  <a:solidFill>
                    <a:srgbClr val="193970"/>
                  </a:solidFill>
                  <a:latin typeface="Open Sans 1"/>
                </a:rPr>
                <a:t>- Dare to Care Food Bank</a:t>
              </a:r>
            </a:p>
            <a:p>
              <a:pPr marL="345439" lvl="1" indent="-172720">
                <a:lnSpc>
                  <a:spcPts val="2399"/>
                </a:lnSpc>
                <a:buFont typeface="Arial"/>
                <a:buChar char="•"/>
              </a:pPr>
              <a:r>
                <a:rPr lang="en-US" sz="1599">
                  <a:solidFill>
                    <a:srgbClr val="193970"/>
                  </a:solidFill>
                  <a:latin typeface="Open Sans 1 Bold"/>
                </a:rPr>
                <a:t>Community Kitchen</a:t>
              </a:r>
              <a:r>
                <a:rPr lang="en-US" sz="1599">
                  <a:solidFill>
                    <a:srgbClr val="193970"/>
                  </a:solidFill>
                  <a:latin typeface="Open Sans 1"/>
                </a:rPr>
                <a:t> - DTC’s kitchen in Parkland (Development, Kids’ Cafe, etc.</a:t>
              </a:r>
            </a:p>
            <a:p>
              <a:pPr marL="345439" lvl="1" indent="-172720">
                <a:lnSpc>
                  <a:spcPts val="2399"/>
                </a:lnSpc>
                <a:buFont typeface="Arial"/>
                <a:buChar char="•"/>
              </a:pPr>
              <a:r>
                <a:rPr lang="en-US" sz="1599">
                  <a:solidFill>
                    <a:srgbClr val="193970"/>
                  </a:solidFill>
                  <a:latin typeface="Open Sans 1 Bold"/>
                </a:rPr>
                <a:t>Agency Partners</a:t>
              </a:r>
              <a:r>
                <a:rPr lang="en-US" sz="1599">
                  <a:solidFill>
                    <a:srgbClr val="193970"/>
                  </a:solidFill>
                  <a:latin typeface="Open Sans 1"/>
                </a:rPr>
                <a:t> - organizations that partner with Dare to Care (also referred to as partners)</a:t>
              </a:r>
            </a:p>
            <a:p>
              <a:pPr marL="345439" lvl="1" indent="-172720">
                <a:lnSpc>
                  <a:spcPts val="2399"/>
                </a:lnSpc>
                <a:buFont typeface="Arial"/>
                <a:buChar char="•"/>
              </a:pPr>
              <a:r>
                <a:rPr lang="en-US" sz="1599">
                  <a:solidFill>
                    <a:srgbClr val="193970"/>
                  </a:solidFill>
                  <a:latin typeface="Open Sans 1 Bold"/>
                </a:rPr>
                <a:t>Neighbors </a:t>
              </a:r>
              <a:r>
                <a:rPr lang="en-US" sz="1599">
                  <a:solidFill>
                    <a:srgbClr val="193970"/>
                  </a:solidFill>
                  <a:latin typeface="Open Sans 1"/>
                </a:rPr>
                <a:t>- people we serve</a:t>
              </a:r>
            </a:p>
            <a:p>
              <a:pPr marL="345439" lvl="1" indent="-172720">
                <a:lnSpc>
                  <a:spcPts val="2399"/>
                </a:lnSpc>
                <a:buFont typeface="Arial"/>
                <a:buChar char="•"/>
              </a:pPr>
              <a:r>
                <a:rPr lang="en-US" sz="1599">
                  <a:solidFill>
                    <a:srgbClr val="193970"/>
                  </a:solidFill>
                  <a:latin typeface="Open Sans 1 Bold"/>
                </a:rPr>
                <a:t>TIA </a:t>
              </a:r>
              <a:r>
                <a:rPr lang="en-US" sz="1599">
                  <a:solidFill>
                    <a:srgbClr val="193970"/>
                  </a:solidFill>
                  <a:latin typeface="Open Sans 1"/>
                </a:rPr>
                <a:t>- Trauma Informed Approach</a:t>
              </a:r>
            </a:p>
            <a:p>
              <a:pPr marL="345439" lvl="1" indent="-172720">
                <a:lnSpc>
                  <a:spcPts val="2399"/>
                </a:lnSpc>
                <a:buFont typeface="Arial"/>
                <a:buChar char="•"/>
              </a:pPr>
              <a:r>
                <a:rPr lang="en-US" sz="1599">
                  <a:solidFill>
                    <a:srgbClr val="193970"/>
                  </a:solidFill>
                  <a:latin typeface="Open Sans 1 Bold"/>
                </a:rPr>
                <a:t>USDA </a:t>
              </a:r>
              <a:r>
                <a:rPr lang="en-US" sz="1599">
                  <a:solidFill>
                    <a:srgbClr val="193970"/>
                  </a:solidFill>
                  <a:latin typeface="Open Sans 1"/>
                </a:rPr>
                <a:t>- United States Department of Agriculture</a:t>
              </a:r>
            </a:p>
            <a:p>
              <a:pPr marL="345439" lvl="1" indent="-172720">
                <a:lnSpc>
                  <a:spcPts val="2399"/>
                </a:lnSpc>
                <a:buFont typeface="Arial"/>
                <a:buChar char="•"/>
              </a:pPr>
              <a:r>
                <a:rPr lang="en-US" sz="1599">
                  <a:solidFill>
                    <a:srgbClr val="193970"/>
                  </a:solidFill>
                  <a:latin typeface="Open Sans 1 Bold"/>
                </a:rPr>
                <a:t>CSFP </a:t>
              </a:r>
              <a:r>
                <a:rPr lang="en-US" sz="1599">
                  <a:solidFill>
                    <a:srgbClr val="193970"/>
                  </a:solidFill>
                  <a:latin typeface="Open Sans 1"/>
                </a:rPr>
                <a:t>- Commodity Supplemental Food Program</a:t>
              </a:r>
            </a:p>
            <a:p>
              <a:pPr marL="345439" lvl="1" indent="-172720">
                <a:lnSpc>
                  <a:spcPts val="2399"/>
                </a:lnSpc>
                <a:buFont typeface="Arial"/>
                <a:buChar char="•"/>
              </a:pPr>
              <a:r>
                <a:rPr lang="en-US" sz="1599">
                  <a:solidFill>
                    <a:srgbClr val="193970"/>
                  </a:solidFill>
                  <a:latin typeface="Open Sans 1 Bold"/>
                </a:rPr>
                <a:t>PWW </a:t>
              </a:r>
              <a:r>
                <a:rPr lang="en-US" sz="1599">
                  <a:solidFill>
                    <a:srgbClr val="193970"/>
                  </a:solidFill>
                  <a:latin typeface="Open Sans 1"/>
                </a:rPr>
                <a:t>- Primarius Web Window</a:t>
              </a:r>
            </a:p>
            <a:p>
              <a:pPr marL="345439" lvl="1" indent="-172720">
                <a:lnSpc>
                  <a:spcPts val="2399"/>
                </a:lnSpc>
                <a:buFont typeface="Arial"/>
                <a:buChar char="•"/>
              </a:pPr>
              <a:r>
                <a:rPr lang="en-US" sz="1599">
                  <a:solidFill>
                    <a:srgbClr val="193970"/>
                  </a:solidFill>
                  <a:latin typeface="Open Sans 1 Bold"/>
                </a:rPr>
                <a:t>Food Bank line</a:t>
              </a:r>
              <a:r>
                <a:rPr lang="en-US" sz="1599">
                  <a:solidFill>
                    <a:srgbClr val="193970"/>
                  </a:solidFill>
                  <a:latin typeface="Open Sans 1"/>
                </a:rPr>
                <a:t> - donated food that is available for order and pick up through PWW</a:t>
              </a:r>
            </a:p>
            <a:p>
              <a:pPr marL="345439" lvl="1" indent="-172720">
                <a:lnSpc>
                  <a:spcPts val="2399"/>
                </a:lnSpc>
                <a:buFont typeface="Arial"/>
                <a:buChar char="•"/>
              </a:pPr>
              <a:r>
                <a:rPr lang="en-US" sz="1599">
                  <a:solidFill>
                    <a:srgbClr val="193970"/>
                  </a:solidFill>
                  <a:latin typeface="Open Sans 1 Bold"/>
                </a:rPr>
                <a:t>Choice </a:t>
              </a:r>
              <a:r>
                <a:rPr lang="en-US" sz="1599">
                  <a:solidFill>
                    <a:srgbClr val="193970"/>
                  </a:solidFill>
                  <a:latin typeface="Open Sans 1"/>
                </a:rPr>
                <a:t>- Distribution model is built on the idea of allowing neighbors to choose their own food </a:t>
              </a:r>
            </a:p>
            <a:p>
              <a:pPr>
                <a:lnSpc>
                  <a:spcPts val="2399"/>
                </a:lnSpc>
              </a:pPr>
              <a:endParaRPr lang="en-US" sz="1599">
                <a:solidFill>
                  <a:srgbClr val="193970"/>
                </a:solidFill>
                <a:latin typeface="Open Sans 1"/>
              </a:endParaRPr>
            </a:p>
          </p:txBody>
        </p:sp>
      </p:grpSp>
      <p:sp>
        <p:nvSpPr>
          <p:cNvPr id="6" name="TextBox 6"/>
          <p:cNvSpPr txBox="1"/>
          <p:nvPr/>
        </p:nvSpPr>
        <p:spPr>
          <a:xfrm>
            <a:off x="1780277" y="2610891"/>
            <a:ext cx="4124155" cy="1923604"/>
          </a:xfrm>
          <a:prstGeom prst="rect">
            <a:avLst/>
          </a:prstGeom>
        </p:spPr>
        <p:txBody>
          <a:bodyPr lIns="0" tIns="0" rIns="0" bIns="0" rtlCol="0" anchor="t">
            <a:spAutoFit/>
          </a:bodyPr>
          <a:lstStyle/>
          <a:p>
            <a:pPr algn="ctr">
              <a:lnSpc>
                <a:spcPts val="4982"/>
              </a:lnSpc>
            </a:pPr>
            <a:r>
              <a:rPr lang="en-US" sz="4151">
                <a:solidFill>
                  <a:srgbClr val="193970"/>
                </a:solidFill>
                <a:latin typeface="League Spartan"/>
              </a:rPr>
              <a:t>TERMS, ACRONYMS &amp; DEFINITIONS</a:t>
            </a: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098817" y="855112"/>
            <a:ext cx="8807167" cy="820738"/>
          </a:xfrm>
          <a:prstGeom prst="rect">
            <a:avLst/>
          </a:prstGeom>
        </p:spPr>
        <p:txBody>
          <a:bodyPr lIns="0" tIns="0" rIns="0" bIns="0" rtlCol="0" anchor="t">
            <a:spAutoFit/>
          </a:bodyPr>
          <a:lstStyle/>
          <a:p>
            <a:pPr algn="ctr">
              <a:lnSpc>
                <a:spcPts val="6359"/>
              </a:lnSpc>
            </a:pPr>
            <a:r>
              <a:rPr lang="en-US" sz="5299">
                <a:solidFill>
                  <a:srgbClr val="E1685C"/>
                </a:solidFill>
                <a:latin typeface="League Spartan"/>
              </a:rPr>
              <a:t>HOURS OF OPERATION</a:t>
            </a:r>
          </a:p>
        </p:txBody>
      </p:sp>
      <p:graphicFrame>
        <p:nvGraphicFramePr>
          <p:cNvPr id="3" name="Table 3"/>
          <p:cNvGraphicFramePr>
            <a:graphicFrameLocks noGrp="1"/>
          </p:cNvGraphicFramePr>
          <p:nvPr>
            <p:extLst>
              <p:ext uri="{D42A27DB-BD31-4B8C-83A1-F6EECF244321}">
                <p14:modId xmlns:p14="http://schemas.microsoft.com/office/powerpoint/2010/main" val="3158948674"/>
              </p:ext>
            </p:extLst>
          </p:nvPr>
        </p:nvGraphicFramePr>
        <p:xfrm>
          <a:off x="2098817" y="1921451"/>
          <a:ext cx="8807167" cy="4920754"/>
        </p:xfrm>
        <a:graphic>
          <a:graphicData uri="http://schemas.openxmlformats.org/drawingml/2006/table">
            <a:tbl>
              <a:tblPr/>
              <a:tblGrid>
                <a:gridCol w="2828043">
                  <a:extLst>
                    <a:ext uri="{9D8B030D-6E8A-4147-A177-3AD203B41FA5}">
                      <a16:colId xmlns:a16="http://schemas.microsoft.com/office/drawing/2014/main" val="20000"/>
                    </a:ext>
                  </a:extLst>
                </a:gridCol>
                <a:gridCol w="2989562">
                  <a:extLst>
                    <a:ext uri="{9D8B030D-6E8A-4147-A177-3AD203B41FA5}">
                      <a16:colId xmlns:a16="http://schemas.microsoft.com/office/drawing/2014/main" val="20001"/>
                    </a:ext>
                  </a:extLst>
                </a:gridCol>
                <a:gridCol w="2989562">
                  <a:extLst>
                    <a:ext uri="{9D8B030D-6E8A-4147-A177-3AD203B41FA5}">
                      <a16:colId xmlns:a16="http://schemas.microsoft.com/office/drawing/2014/main" val="20002"/>
                    </a:ext>
                  </a:extLst>
                </a:gridCol>
              </a:tblGrid>
              <a:tr h="613161">
                <a:tc>
                  <a:txBody>
                    <a:bodyPr/>
                    <a:lstStyle/>
                    <a:p>
                      <a:pPr algn="ctr">
                        <a:lnSpc>
                          <a:spcPts val="1819"/>
                        </a:lnSpc>
                        <a:defRPr/>
                      </a:pPr>
                      <a:r>
                        <a:rPr lang="en-US" sz="1299">
                          <a:solidFill>
                            <a:srgbClr val="000000"/>
                          </a:solidFill>
                          <a:latin typeface="Open Sans 2 Bold"/>
                        </a:rPr>
                        <a:t>DAYS</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1685C"/>
                    </a:solidFill>
                  </a:tcPr>
                </a:tc>
                <a:tc>
                  <a:txBody>
                    <a:bodyPr/>
                    <a:lstStyle/>
                    <a:p>
                      <a:pPr algn="ctr">
                        <a:lnSpc>
                          <a:spcPts val="1819"/>
                        </a:lnSpc>
                        <a:defRPr/>
                      </a:pPr>
                      <a:r>
                        <a:rPr lang="en-US" sz="1299">
                          <a:solidFill>
                            <a:srgbClr val="000000"/>
                          </a:solidFill>
                          <a:latin typeface="Open Sans 2 Bold"/>
                        </a:rPr>
                        <a:t>OFFICE HOURS</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1685C"/>
                    </a:solidFill>
                  </a:tcPr>
                </a:tc>
                <a:tc>
                  <a:txBody>
                    <a:bodyPr/>
                    <a:lstStyle/>
                    <a:p>
                      <a:pPr algn="ctr">
                        <a:lnSpc>
                          <a:spcPts val="1819"/>
                        </a:lnSpc>
                        <a:defRPr/>
                      </a:pPr>
                      <a:r>
                        <a:rPr lang="en-US" sz="1299">
                          <a:solidFill>
                            <a:srgbClr val="000000"/>
                          </a:solidFill>
                          <a:latin typeface="Open Sans 2 Bold"/>
                        </a:rPr>
                        <a:t>WAREHOUSE HOURS</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E1685C"/>
                    </a:solidFill>
                  </a:tcPr>
                </a:tc>
                <a:extLst>
                  <a:ext uri="{0D108BD9-81ED-4DB2-BD59-A6C34878D82A}">
                    <a16:rowId xmlns:a16="http://schemas.microsoft.com/office/drawing/2014/main" val="10000"/>
                  </a:ext>
                </a:extLst>
              </a:tr>
              <a:tr h="613161">
                <a:tc>
                  <a:txBody>
                    <a:bodyPr/>
                    <a:lstStyle/>
                    <a:p>
                      <a:pPr algn="ctr">
                        <a:lnSpc>
                          <a:spcPts val="1819"/>
                        </a:lnSpc>
                        <a:defRPr/>
                      </a:pPr>
                      <a:r>
                        <a:rPr lang="en-US" sz="1299">
                          <a:solidFill>
                            <a:srgbClr val="000000"/>
                          </a:solidFill>
                          <a:latin typeface="Open Sans 2 Bold"/>
                        </a:rPr>
                        <a:t>Monday</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1819"/>
                        </a:lnSpc>
                        <a:defRPr/>
                      </a:pPr>
                      <a:r>
                        <a:rPr lang="en-US" sz="1299">
                          <a:solidFill>
                            <a:srgbClr val="000000"/>
                          </a:solidFill>
                          <a:latin typeface="Open Sans 2"/>
                        </a:rPr>
                        <a:t>8am-4:30pm</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1819"/>
                        </a:lnSpc>
                        <a:defRPr/>
                      </a:pPr>
                      <a:r>
                        <a:rPr lang="en-US" sz="1299">
                          <a:solidFill>
                            <a:srgbClr val="000000"/>
                          </a:solidFill>
                          <a:latin typeface="Open Sans 2"/>
                        </a:rPr>
                        <a:t>7:30am-1:30pm</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13161">
                <a:tc>
                  <a:txBody>
                    <a:bodyPr/>
                    <a:lstStyle/>
                    <a:p>
                      <a:pPr algn="ctr">
                        <a:lnSpc>
                          <a:spcPts val="1819"/>
                        </a:lnSpc>
                        <a:defRPr/>
                      </a:pPr>
                      <a:r>
                        <a:rPr lang="en-US" sz="1299">
                          <a:solidFill>
                            <a:srgbClr val="000000"/>
                          </a:solidFill>
                          <a:latin typeface="Open Sans 2 Bold"/>
                        </a:rPr>
                        <a:t>Tuesday</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1819"/>
                        </a:lnSpc>
                        <a:defRPr/>
                      </a:pPr>
                      <a:r>
                        <a:rPr lang="en-US" sz="1299">
                          <a:solidFill>
                            <a:srgbClr val="000000"/>
                          </a:solidFill>
                          <a:latin typeface="Open Sans 2"/>
                        </a:rPr>
                        <a:t>8am-4:30pm</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1819"/>
                        </a:lnSpc>
                        <a:defRPr/>
                      </a:pPr>
                      <a:r>
                        <a:rPr lang="en-US" sz="1299">
                          <a:solidFill>
                            <a:srgbClr val="000000"/>
                          </a:solidFill>
                          <a:latin typeface="Open Sans 2"/>
                        </a:rPr>
                        <a:t>7:30am-1:30pm</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13161">
                <a:tc>
                  <a:txBody>
                    <a:bodyPr/>
                    <a:lstStyle/>
                    <a:p>
                      <a:pPr algn="ctr">
                        <a:lnSpc>
                          <a:spcPts val="1819"/>
                        </a:lnSpc>
                        <a:defRPr/>
                      </a:pPr>
                      <a:r>
                        <a:rPr lang="en-US" sz="1299">
                          <a:solidFill>
                            <a:srgbClr val="000000"/>
                          </a:solidFill>
                          <a:latin typeface="Open Sans 2 Bold"/>
                        </a:rPr>
                        <a:t>Wednesday</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1819"/>
                        </a:lnSpc>
                        <a:defRPr/>
                      </a:pPr>
                      <a:r>
                        <a:rPr lang="en-US" sz="1299">
                          <a:solidFill>
                            <a:srgbClr val="000000"/>
                          </a:solidFill>
                          <a:latin typeface="Open Sans 2"/>
                        </a:rPr>
                        <a:t>8am-4:30pm</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1819"/>
                        </a:lnSpc>
                        <a:defRPr/>
                      </a:pPr>
                      <a:r>
                        <a:rPr lang="en-US" sz="1299">
                          <a:solidFill>
                            <a:srgbClr val="000000"/>
                          </a:solidFill>
                          <a:latin typeface="Open Sans 2"/>
                        </a:rPr>
                        <a:t>7:30am-1:30pm</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20894">
                <a:tc>
                  <a:txBody>
                    <a:bodyPr/>
                    <a:lstStyle/>
                    <a:p>
                      <a:pPr algn="ctr">
                        <a:lnSpc>
                          <a:spcPts val="1819"/>
                        </a:lnSpc>
                        <a:defRPr/>
                      </a:pPr>
                      <a:r>
                        <a:rPr lang="en-US" sz="1299">
                          <a:solidFill>
                            <a:srgbClr val="000000"/>
                          </a:solidFill>
                          <a:latin typeface="Open Sans 2 Bold"/>
                        </a:rPr>
                        <a:t>Thursday</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1819"/>
                        </a:lnSpc>
                        <a:defRPr/>
                      </a:pPr>
                      <a:r>
                        <a:rPr lang="en-US" sz="1299">
                          <a:solidFill>
                            <a:srgbClr val="000000"/>
                          </a:solidFill>
                          <a:latin typeface="Open Sans 2"/>
                        </a:rPr>
                        <a:t>8am-4:30pm</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1819"/>
                        </a:lnSpc>
                        <a:defRPr/>
                      </a:pPr>
                      <a:r>
                        <a:rPr lang="en-US" sz="1299">
                          <a:solidFill>
                            <a:srgbClr val="000000"/>
                          </a:solidFill>
                          <a:latin typeface="Open Sans 2"/>
                        </a:rPr>
                        <a:t>7:30am-1:30pm</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13161">
                <a:tc>
                  <a:txBody>
                    <a:bodyPr/>
                    <a:lstStyle/>
                    <a:p>
                      <a:pPr algn="ctr">
                        <a:lnSpc>
                          <a:spcPts val="1819"/>
                        </a:lnSpc>
                        <a:defRPr/>
                      </a:pPr>
                      <a:r>
                        <a:rPr lang="en-US" sz="1299">
                          <a:solidFill>
                            <a:srgbClr val="000000"/>
                          </a:solidFill>
                          <a:latin typeface="Open Sans 2 Bold"/>
                        </a:rPr>
                        <a:t>Friday</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1819"/>
                        </a:lnSpc>
                        <a:defRPr/>
                      </a:pPr>
                      <a:r>
                        <a:rPr lang="en-US" sz="1299">
                          <a:solidFill>
                            <a:srgbClr val="000000"/>
                          </a:solidFill>
                          <a:latin typeface="Open Sans 2"/>
                        </a:rPr>
                        <a:t>8am-2:30pm</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1819"/>
                        </a:lnSpc>
                        <a:defRPr/>
                      </a:pPr>
                      <a:r>
                        <a:rPr lang="en-US" sz="1299" dirty="0">
                          <a:solidFill>
                            <a:srgbClr val="000000"/>
                          </a:solidFill>
                          <a:latin typeface="Open Sans 2"/>
                        </a:rPr>
                        <a:t>7:30am-12:pm</a:t>
                      </a:r>
                      <a:endParaRPr lang="en-US" sz="1100" dirty="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20894">
                <a:tc>
                  <a:txBody>
                    <a:bodyPr/>
                    <a:lstStyle/>
                    <a:p>
                      <a:pPr algn="ctr">
                        <a:lnSpc>
                          <a:spcPts val="1819"/>
                        </a:lnSpc>
                        <a:defRPr/>
                      </a:pPr>
                      <a:r>
                        <a:rPr lang="en-US" sz="1299">
                          <a:solidFill>
                            <a:srgbClr val="000000"/>
                          </a:solidFill>
                          <a:latin typeface="Open Sans 2 Bold"/>
                        </a:rPr>
                        <a:t>Saturday</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2">
                  <a:txBody>
                    <a:bodyPr/>
                    <a:lstStyle/>
                    <a:p>
                      <a:pPr algn="ctr">
                        <a:lnSpc>
                          <a:spcPts val="1819"/>
                        </a:lnSpc>
                        <a:defRPr/>
                      </a:pPr>
                      <a:r>
                        <a:rPr lang="en-US" sz="1299">
                          <a:solidFill>
                            <a:srgbClr val="000000"/>
                          </a:solidFill>
                          <a:latin typeface="Open Sans 2"/>
                        </a:rPr>
                        <a:t>CLOSED</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xBody>
                    <a:bodyPr/>
                    <a:lstStyle/>
                    <a:p>
                      <a:pPr algn="ctr">
                        <a:lnSpc>
                          <a:spcPts val="1819"/>
                        </a:lnSpc>
                        <a:defRPr/>
                      </a:pPr>
                      <a:r>
                        <a:rPr lang="en-US" sz="1299">
                          <a:solidFill>
                            <a:srgbClr val="000000"/>
                          </a:solidFill>
                          <a:latin typeface="Open Sans 2"/>
                        </a:rPr>
                        <a:t>CLOSED</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13161">
                <a:tc>
                  <a:txBody>
                    <a:bodyPr/>
                    <a:lstStyle/>
                    <a:p>
                      <a:pPr algn="ctr">
                        <a:lnSpc>
                          <a:spcPts val="1819"/>
                        </a:lnSpc>
                        <a:defRPr/>
                      </a:pPr>
                      <a:r>
                        <a:rPr lang="en-US" sz="1299">
                          <a:solidFill>
                            <a:srgbClr val="000000"/>
                          </a:solidFill>
                          <a:latin typeface="Open Sans 2 Bold"/>
                        </a:rPr>
                        <a:t>Sunday</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2">
                  <a:txBody>
                    <a:bodyPr/>
                    <a:lstStyle/>
                    <a:p>
                      <a:pPr algn="ctr">
                        <a:lnSpc>
                          <a:spcPts val="1819"/>
                        </a:lnSpc>
                        <a:defRPr/>
                      </a:pPr>
                      <a:r>
                        <a:rPr lang="en-US" sz="1299" dirty="0">
                          <a:solidFill>
                            <a:srgbClr val="000000"/>
                          </a:solidFill>
                          <a:latin typeface="Open Sans 2"/>
                        </a:rPr>
                        <a:t>CLOSED</a:t>
                      </a:r>
                      <a:endParaRPr lang="en-US" sz="1100" dirty="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hMerge="1">
                  <a:txBody>
                    <a:bodyPr/>
                    <a:lstStyle/>
                    <a:p>
                      <a:pPr algn="ctr">
                        <a:lnSpc>
                          <a:spcPts val="1819"/>
                        </a:lnSpc>
                        <a:defRPr/>
                      </a:pPr>
                      <a:r>
                        <a:rPr lang="en-US" sz="1299">
                          <a:solidFill>
                            <a:srgbClr val="000000"/>
                          </a:solidFill>
                          <a:latin typeface="Open Sans 2"/>
                        </a:rPr>
                        <a:t>CLOSED</a:t>
                      </a:r>
                      <a:endParaRPr lang="en-US" sz="1100"/>
                    </a:p>
                  </a:txBody>
                  <a:tcPr marL="152400" marR="152400" marT="152400" marB="1524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2626</Words>
  <Application>Microsoft Office PowerPoint</Application>
  <PresentationFormat>Custom</PresentationFormat>
  <Paragraphs>398</Paragraphs>
  <Slides>43</Slides>
  <Notes>43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League Spartan</vt:lpstr>
      <vt:lpstr>Arial Bold</vt:lpstr>
      <vt:lpstr>Open Sans 2 Bold</vt:lpstr>
      <vt:lpstr>Arial</vt:lpstr>
      <vt:lpstr>Calibri (MS) Bold</vt:lpstr>
      <vt:lpstr>Open Sans 1 Italics</vt:lpstr>
      <vt:lpstr>Open Sans 2</vt:lpstr>
      <vt:lpstr>Calibri</vt:lpstr>
      <vt:lpstr>Open Sans 1 Bold</vt:lpstr>
      <vt:lpstr>Open Sans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ONBOARDING PRESENTATION</dc:title>
  <dc:creator>Madison Monahan</dc:creator>
  <cp:lastModifiedBy>Madison Monahan</cp:lastModifiedBy>
  <cp:revision>2</cp:revision>
  <cp:lastPrinted>2023-09-22T12:23:19Z</cp:lastPrinted>
  <dcterms:created xsi:type="dcterms:W3CDTF">2006-08-16T00:00:00Z</dcterms:created>
  <dcterms:modified xsi:type="dcterms:W3CDTF">2023-09-26T13:23:55Z</dcterms:modified>
  <dc:identifier>DAFvF9vCpsg</dc:identifier>
</cp:coreProperties>
</file>