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4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4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3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9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5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2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5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1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3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3721-FCFB-459B-9BC3-4BDD0D68BC4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2334-647F-45D1-AE4F-17E25A7D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2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A708608-BB98-F256-C0A1-E2581FFD2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676275"/>
            <a:ext cx="6572250" cy="550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43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0222EA94F37D4781A0944E2156F130" ma:contentTypeVersion="14" ma:contentTypeDescription="Create a new document." ma:contentTypeScope="" ma:versionID="729f4fba85aa1c2f3fe1543c70b7ff80">
  <xsd:schema xmlns:xsd="http://www.w3.org/2001/XMLSchema" xmlns:xs="http://www.w3.org/2001/XMLSchema" xmlns:p="http://schemas.microsoft.com/office/2006/metadata/properties" xmlns:ns2="5e507797-fcf9-4cd5-85db-35b878d5f360" xmlns:ns3="5398b078-0ecf-4f11-a43f-f68ec9a90acf" targetNamespace="http://schemas.microsoft.com/office/2006/metadata/properties" ma:root="true" ma:fieldsID="95c7c3702b61c6f57b54954bfbe15d97" ns2:_="" ns3:_="">
    <xsd:import namespace="5e507797-fcf9-4cd5-85db-35b878d5f360"/>
    <xsd:import namespace="5398b078-0ecf-4f11-a43f-f68ec9a90a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07797-fcf9-4cd5-85db-35b878d5f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14dd437-c731-4b11-b1c8-13b1b07e79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98b078-0ecf-4f11-a43f-f68ec9a90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d587aac-0bd7-449b-855a-552cac0a4131}" ma:internalName="TaxCatchAll" ma:showField="CatchAllData" ma:web="5398b078-0ecf-4f11-a43f-f68ec9a90a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507797-fcf9-4cd5-85db-35b878d5f360">
      <Terms xmlns="http://schemas.microsoft.com/office/infopath/2007/PartnerControls"/>
    </lcf76f155ced4ddcb4097134ff3c332f>
    <TaxCatchAll xmlns="5398b078-0ecf-4f11-a43f-f68ec9a90acf" xsi:nil="true"/>
  </documentManagement>
</p:properties>
</file>

<file path=customXml/itemProps1.xml><?xml version="1.0" encoding="utf-8"?>
<ds:datastoreItem xmlns:ds="http://schemas.openxmlformats.org/officeDocument/2006/customXml" ds:itemID="{ADB9163C-A8C0-4301-A541-696332702DF8}"/>
</file>

<file path=customXml/itemProps2.xml><?xml version="1.0" encoding="utf-8"?>
<ds:datastoreItem xmlns:ds="http://schemas.openxmlformats.org/officeDocument/2006/customXml" ds:itemID="{AB2319D6-D329-4D5C-B070-EFF127FACF44}"/>
</file>

<file path=customXml/itemProps3.xml><?xml version="1.0" encoding="utf-8"?>
<ds:datastoreItem xmlns:ds="http://schemas.openxmlformats.org/officeDocument/2006/customXml" ds:itemID="{5A7721B4-7F22-4E91-A3EF-F6D8E12F47B9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Malarie Mcgalliard</dc:creator>
  <cp:lastModifiedBy>Malarie Mcgalliard</cp:lastModifiedBy>
  <cp:revision>1</cp:revision>
  <dcterms:created xsi:type="dcterms:W3CDTF">2023-11-02T19:37:24Z</dcterms:created>
  <dcterms:modified xsi:type="dcterms:W3CDTF">2023-11-02T19:38:24Z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0x010100DE0222EA94F37D4781A0944E2156F130</vt:lpwstr>
  </property>
</Properties>
</file>